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1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651323"/>
            <a:ext cx="4376024" cy="564015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508981"/>
            <a:ext cx="3861197" cy="3911355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5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72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62524"/>
            <a:ext cx="1110094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62524"/>
            <a:ext cx="3265929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5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4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038864"/>
            <a:ext cx="4440377" cy="6738931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841548"/>
            <a:ext cx="4440377" cy="354384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62527"/>
            <a:ext cx="4440377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971359"/>
            <a:ext cx="2177956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917660"/>
            <a:ext cx="2177956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971359"/>
            <a:ext cx="2188682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917660"/>
            <a:ext cx="2188682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5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4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332567"/>
            <a:ext cx="2606308" cy="11512811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332567"/>
            <a:ext cx="2606308" cy="11512811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62527"/>
            <a:ext cx="444037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312617"/>
            <a:ext cx="444037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5015410"/>
            <a:ext cx="173753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4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parage/fichiers_thematiques/Fiche_pittosporum.pdf" TargetMode="External"/><Relationship Id="rId13" Type="http://schemas.openxmlformats.org/officeDocument/2006/relationships/image" Target="../media/image7.jp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hyperlink" Target="https://www.qrcodes-lesarcs.fr/tourisme/circuits_touristiques/jeux/robinier_reponse.jpg" TargetMode="External"/><Relationship Id="rId17" Type="http://schemas.openxmlformats.org/officeDocument/2006/relationships/hyperlink" Target="https://www.facebook.com/villelesarcssurargens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laurier.pdf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hyperlink" Target="https://www.qrcodes-lesarcs.fr/tourisme/circuits_touristiques/parage/fichiers_thematiques/Fiche_robinier.pdf" TargetMode="External"/><Relationship Id="rId19" Type="http://schemas.openxmlformats.org/officeDocument/2006/relationships/hyperlink" Target="https://www.facebook.com/bastidesaintececile" TargetMode="External"/><Relationship Id="rId4" Type="http://schemas.openxmlformats.org/officeDocument/2006/relationships/hyperlink" Target="https://www.qrcodes-lesarcs.fr/tourisme/circuits_touristiques/jeux/pittosporum_reponse.jpg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mairie-les-arcs-sur-argen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2" y="-6261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2" y="1798809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4009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0857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412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2" y="2477951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jardin des oliviers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8991119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52" y="9981291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80958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59718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9" y="3776228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De la famille des apocynacées, le laurier rose, ou </a:t>
            </a:r>
            <a:r>
              <a:rPr lang="fr-FR" dirty="0" err="1"/>
              <a:t>nérum</a:t>
            </a:r>
            <a:r>
              <a:rPr lang="fr-FR" dirty="0"/>
              <a:t> </a:t>
            </a:r>
            <a:r>
              <a:rPr lang="fr-FR" dirty="0" err="1"/>
              <a:t>oleander</a:t>
            </a:r>
            <a:r>
              <a:rPr lang="fr-FR" dirty="0"/>
              <a:t>, ne doit pas être confondu avec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8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8" y="5570569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675777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8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59" y="5450713"/>
            <a:ext cx="376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Arbuste de la famille des </a:t>
            </a:r>
            <a:r>
              <a:rPr lang="fr-FR" dirty="0" err="1"/>
              <a:t>pittosporacées</a:t>
            </a:r>
            <a:r>
              <a:rPr lang="fr-FR" dirty="0"/>
              <a:t>, le pittosporum a un feuillage persistant et une floraison très odorante.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10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86955" y="7311160"/>
            <a:ext cx="1207617" cy="1078215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10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-86958" y="846129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10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473436" y="7277803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Arbre de la famille des fabacées (légumineuses), originaires des Appalaches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>
            <a:hlinkClick r:id="rId12"/>
            <a:extLst>
              <a:ext uri="{FF2B5EF4-FFF2-40B4-BE49-F238E27FC236}">
                <a16:creationId xmlns:a16="http://schemas.microsoft.com/office/drawing/2014/main" id="{5827022D-2E6C-AC9B-F3BD-F0995D744A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8425" y="9967053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 descr="Une image contenant texte, capture d’écran, conception&#10;&#10;Le contenu généré par l’IA peut être incorrect.">
            <a:hlinkClick r:id="rId14"/>
            <a:extLst>
              <a:ext uri="{FF2B5EF4-FFF2-40B4-BE49-F238E27FC236}">
                <a16:creationId xmlns:a16="http://schemas.microsoft.com/office/drawing/2014/main" id="{36134A38-AA0B-FE2E-1F45-0A58E27ED4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4025615"/>
            <a:ext cx="5148263" cy="2174823"/>
          </a:xfrm>
          <a:prstGeom prst="rect">
            <a:avLst/>
          </a:prstGeom>
        </p:spPr>
      </p:pic>
      <p:sp>
        <p:nvSpPr>
          <p:cNvPr id="23" name="ZoneTexte 22">
            <a:hlinkClick r:id="rId14"/>
            <a:extLst>
              <a:ext uri="{FF2B5EF4-FFF2-40B4-BE49-F238E27FC236}">
                <a16:creationId xmlns:a16="http://schemas.microsoft.com/office/drawing/2014/main" id="{1558B4DC-859D-B4EE-3E20-1FF3AA660DE7}"/>
              </a:ext>
            </a:extLst>
          </p:cNvPr>
          <p:cNvSpPr txBox="1"/>
          <p:nvPr/>
        </p:nvSpPr>
        <p:spPr>
          <a:xfrm>
            <a:off x="1770185" y="1453874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4" name="Image 23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00F8F91-69E6-BC17-0243-93B021439C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13254143"/>
            <a:ext cx="5148263" cy="1284601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7"/>
            <a:extLst>
              <a:ext uri="{FF2B5EF4-FFF2-40B4-BE49-F238E27FC236}">
                <a16:creationId xmlns:a16="http://schemas.microsoft.com/office/drawing/2014/main" id="{906BB928-D47C-FA75-EFC0-BA7D9B823CA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3318187"/>
            <a:ext cx="452866" cy="342197"/>
          </a:xfrm>
          <a:prstGeom prst="rect">
            <a:avLst/>
          </a:prstGeom>
        </p:spPr>
      </p:pic>
      <p:pic>
        <p:nvPicPr>
          <p:cNvPr id="26" name="Image 25" descr="Une image contenant logo, symbole, Graphique, conception&#10;&#10;Le contenu généré par l’IA peut être incorrect.">
            <a:hlinkClick r:id="rId19"/>
            <a:extLst>
              <a:ext uri="{FF2B5EF4-FFF2-40B4-BE49-F238E27FC236}">
                <a16:creationId xmlns:a16="http://schemas.microsoft.com/office/drawing/2014/main" id="{A39F1FCE-4647-6A3A-3D35-FDB9417B75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3671901"/>
            <a:ext cx="452866" cy="342197"/>
          </a:xfrm>
          <a:prstGeom prst="rect">
            <a:avLst/>
          </a:prstGeom>
        </p:spPr>
      </p:pic>
      <p:sp>
        <p:nvSpPr>
          <p:cNvPr id="27" name="ZoneTexte 26">
            <a:hlinkClick r:id="rId17"/>
            <a:extLst>
              <a:ext uri="{FF2B5EF4-FFF2-40B4-BE49-F238E27FC236}">
                <a16:creationId xmlns:a16="http://schemas.microsoft.com/office/drawing/2014/main" id="{7DD5192C-F951-1371-556B-E8680BB4B506}"/>
              </a:ext>
            </a:extLst>
          </p:cNvPr>
          <p:cNvSpPr txBox="1"/>
          <p:nvPr/>
        </p:nvSpPr>
        <p:spPr>
          <a:xfrm>
            <a:off x="3773156" y="133181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8" name="ZoneTexte 27">
            <a:hlinkClick r:id="rId19"/>
            <a:extLst>
              <a:ext uri="{FF2B5EF4-FFF2-40B4-BE49-F238E27FC236}">
                <a16:creationId xmlns:a16="http://schemas.microsoft.com/office/drawing/2014/main" id="{397E28E5-4C9F-2A11-9A1F-C7F3CB0898C2}"/>
              </a:ext>
            </a:extLst>
          </p:cNvPr>
          <p:cNvSpPr txBox="1"/>
          <p:nvPr/>
        </p:nvSpPr>
        <p:spPr>
          <a:xfrm>
            <a:off x="3773157" y="1370450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120</Words>
  <Application>Microsoft Office PowerPoint</Application>
  <PresentationFormat>Personnalisé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23</cp:revision>
  <dcterms:created xsi:type="dcterms:W3CDTF">2025-09-19T06:40:01Z</dcterms:created>
  <dcterms:modified xsi:type="dcterms:W3CDTF">2025-09-25T12:24:43Z</dcterms:modified>
</cp:coreProperties>
</file>