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fontaine_chateau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fontaine_chateau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fontaine du château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Fontaine du château est mentionnée de nombreuses fois au cours des XVIIIe et XIXe siècles. </a:t>
            </a: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70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2025-10-06T14:32:05Z</dcterms:modified>
</cp:coreProperties>
</file>