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B99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2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180034"/>
            <a:ext cx="4376024" cy="463758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996459"/>
            <a:ext cx="3861197" cy="3216088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13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91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09204"/>
            <a:ext cx="1110094" cy="1128868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09204"/>
            <a:ext cx="3265929" cy="112886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75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76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320931"/>
            <a:ext cx="4440377" cy="5541046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914398"/>
            <a:ext cx="4440377" cy="2913905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96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546023"/>
            <a:ext cx="2188012" cy="84518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546023"/>
            <a:ext cx="2188012" cy="84518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1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09208"/>
            <a:ext cx="4440377" cy="25747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265426"/>
            <a:ext cx="2177956" cy="160033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865760"/>
            <a:ext cx="2177956" cy="7156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265426"/>
            <a:ext cx="2188682" cy="160033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865760"/>
            <a:ext cx="2188682" cy="7156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21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61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44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88048"/>
            <a:ext cx="1660449" cy="3108166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917939"/>
            <a:ext cx="2606308" cy="9466340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996214"/>
            <a:ext cx="1660449" cy="740348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77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88048"/>
            <a:ext cx="1660449" cy="3108166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917939"/>
            <a:ext cx="2606308" cy="9466340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996214"/>
            <a:ext cx="1660449" cy="740348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09208"/>
            <a:ext cx="4440377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546023"/>
            <a:ext cx="4440377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2346330"/>
            <a:ext cx="1158359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2346330"/>
            <a:ext cx="1737539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2346330"/>
            <a:ext cx="1158359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00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evolution_quartier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evolution_quartier_reponse.jp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youtube.com/watch?v=Mwm2JcLIwl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2558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807628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6" y="242828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9677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2943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227949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 ’évolution du quartier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1" y="6728273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7441689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9" y="3549443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17213" y="4743558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9" y="3429820"/>
            <a:ext cx="364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Nous sommes au cœur de l’enceinte fortifiée du XIIe siècle, fermée par la Porte du Réal, ici à droite. …</a:t>
            </a:r>
            <a:endParaRPr lang="en-US" sz="1600" dirty="0"/>
          </a:p>
        </p:txBody>
      </p:sp>
      <p:pic>
        <p:nvPicPr>
          <p:cNvPr id="13" name="Image 12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694AE359-D1F1-87F3-C5F0-22020453CD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1143332"/>
            <a:ext cx="5148263" cy="2174823"/>
          </a:xfrm>
          <a:prstGeom prst="rect">
            <a:avLst/>
          </a:prstGeom>
        </p:spPr>
      </p:pic>
      <p:sp>
        <p:nvSpPr>
          <p:cNvPr id="15" name="ZoneTexte 14">
            <a:hlinkClick r:id="rId8"/>
            <a:extLst>
              <a:ext uri="{FF2B5EF4-FFF2-40B4-BE49-F238E27FC236}">
                <a16:creationId xmlns:a16="http://schemas.microsoft.com/office/drawing/2014/main" id="{095F3B27-204F-C9AD-958F-4D11BD7CDA46}"/>
              </a:ext>
            </a:extLst>
          </p:cNvPr>
          <p:cNvSpPr txBox="1"/>
          <p:nvPr/>
        </p:nvSpPr>
        <p:spPr>
          <a:xfrm>
            <a:off x="1770187" y="11656462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8" name="Image 17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970B8870-8097-923C-9D16-72A93F8B0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0371861"/>
            <a:ext cx="5148263" cy="1284601"/>
          </a:xfrm>
          <a:prstGeom prst="rect">
            <a:avLst/>
          </a:prstGeom>
        </p:spPr>
      </p:pic>
      <p:pic>
        <p:nvPicPr>
          <p:cNvPr id="20" name="Image 19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5BBD5918-CC0F-284B-F9E4-C76D0E9C44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435905"/>
            <a:ext cx="452866" cy="342197"/>
          </a:xfrm>
          <a:prstGeom prst="rect">
            <a:avLst/>
          </a:prstGeom>
        </p:spPr>
      </p:pic>
      <p:pic>
        <p:nvPicPr>
          <p:cNvPr id="21" name="Image 20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B4B7F5BB-8B26-B4BB-3DF4-960E74F1BD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789619"/>
            <a:ext cx="452866" cy="342197"/>
          </a:xfrm>
          <a:prstGeom prst="rect">
            <a:avLst/>
          </a:prstGeom>
        </p:spPr>
      </p:pic>
      <p:sp>
        <p:nvSpPr>
          <p:cNvPr id="22" name="ZoneTexte 21">
            <a:hlinkClick r:id="rId11"/>
            <a:extLst>
              <a:ext uri="{FF2B5EF4-FFF2-40B4-BE49-F238E27FC236}">
                <a16:creationId xmlns:a16="http://schemas.microsoft.com/office/drawing/2014/main" id="{BB055193-D7CC-C015-93DA-BF1A0750C6F7}"/>
              </a:ext>
            </a:extLst>
          </p:cNvPr>
          <p:cNvSpPr txBox="1"/>
          <p:nvPr/>
        </p:nvSpPr>
        <p:spPr>
          <a:xfrm>
            <a:off x="3773157" y="10435905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4" name="ZoneTexte 23">
            <a:hlinkClick r:id="rId13"/>
            <a:extLst>
              <a:ext uri="{FF2B5EF4-FFF2-40B4-BE49-F238E27FC236}">
                <a16:creationId xmlns:a16="http://schemas.microsoft.com/office/drawing/2014/main" id="{A4C8B373-4171-EF3C-DF75-D3C33E1E9CD2}"/>
              </a:ext>
            </a:extLst>
          </p:cNvPr>
          <p:cNvSpPr txBox="1"/>
          <p:nvPr/>
        </p:nvSpPr>
        <p:spPr>
          <a:xfrm>
            <a:off x="3773158" y="10822218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5" name="Image 4" descr="Une image contenant texte, Police, logo, symbole&#10;&#10;Le contenu généré par l’IA peut être incorrect.">
            <a:hlinkClick r:id="rId14"/>
            <a:extLst>
              <a:ext uri="{FF2B5EF4-FFF2-40B4-BE49-F238E27FC236}">
                <a16:creationId xmlns:a16="http://schemas.microsoft.com/office/drawing/2014/main" id="{1EC2D8E1-206A-81B0-122B-C8136ACCAD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" y="5452816"/>
            <a:ext cx="1051751" cy="1053379"/>
          </a:xfrm>
          <a:prstGeom prst="rect">
            <a:avLst/>
          </a:prstGeom>
        </p:spPr>
      </p:pic>
      <p:sp>
        <p:nvSpPr>
          <p:cNvPr id="14" name="ZoneTexte 13">
            <a:hlinkClick r:id="rId14"/>
            <a:extLst>
              <a:ext uri="{FF2B5EF4-FFF2-40B4-BE49-F238E27FC236}">
                <a16:creationId xmlns:a16="http://schemas.microsoft.com/office/drawing/2014/main" id="{FB6D1719-A8F2-44EF-1BF6-4AFC5A7BE0D4}"/>
              </a:ext>
            </a:extLst>
          </p:cNvPr>
          <p:cNvSpPr txBox="1"/>
          <p:nvPr/>
        </p:nvSpPr>
        <p:spPr>
          <a:xfrm>
            <a:off x="1455126" y="5473855"/>
            <a:ext cx="36474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/>
                <a:ea typeface="Calibri"/>
                <a:cs typeface="Calibri"/>
              </a:rPr>
              <a:t>Regarder la vidéo </a:t>
            </a:r>
          </a:p>
          <a:p>
            <a:r>
              <a:rPr lang="fr-FR" sz="1600" b="1" dirty="0">
                <a:latin typeface="Calibri"/>
                <a:ea typeface="Calibri"/>
                <a:cs typeface="Calibri"/>
              </a:rPr>
              <a:t>L’évolution du quartier du Parage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84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12</cp:revision>
  <dcterms:created xsi:type="dcterms:W3CDTF">2025-09-19T06:40:01Z</dcterms:created>
  <dcterms:modified xsi:type="dcterms:W3CDTF">2025-10-06T13:53:05Z</dcterms:modified>
</cp:coreProperties>
</file>