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31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chateau_villeneuv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vue_chateau_exterieur_plaine_reponse.jpg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qrcodes-lesarcs.fr/tourisme/circuits_touristiques/parage/fichiers_thematiques/Fiche_arbaud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353584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château de Villeneuve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6642151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492" y="7437594"/>
            <a:ext cx="3031277" cy="2020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498608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10082" y="4442060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499757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Depuis longtemps, la famille seigneuriale n’habite plus sur place…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D8CF1B93-6722-4BC0-9E8F-4391433B92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A6986BB4-ACE1-A4D2-3FB3-2B338494BEF7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32B4953E-3236-7FDE-DEA5-DB330069E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1B523334-3316-1B16-43AE-AC7340DBFD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FAF0C67A-3BFF-5005-F5E8-0D6C051597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4AA82AF8-02B4-576B-0181-E788319C49C4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9ABB549E-5C85-5A46-EB76-4C1D779269D8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sp>
        <p:nvSpPr>
          <p:cNvPr id="14" name="Rectangle 13">
            <a:hlinkClick r:id="rId14"/>
            <a:extLst>
              <a:ext uri="{FF2B5EF4-FFF2-40B4-BE49-F238E27FC236}">
                <a16:creationId xmlns:a16="http://schemas.microsoft.com/office/drawing/2014/main" id="{7CA2A407-7919-D4D5-CA6C-525D8D254FFA}"/>
              </a:ext>
            </a:extLst>
          </p:cNvPr>
          <p:cNvSpPr/>
          <p:nvPr/>
        </p:nvSpPr>
        <p:spPr>
          <a:xfrm>
            <a:off x="146577" y="5103281"/>
            <a:ext cx="1207617" cy="1078215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5" name="ZoneTexte 14">
            <a:hlinkClick r:id="rId14"/>
            <a:extLst>
              <a:ext uri="{FF2B5EF4-FFF2-40B4-BE49-F238E27FC236}">
                <a16:creationId xmlns:a16="http://schemas.microsoft.com/office/drawing/2014/main" id="{12B6EE51-B1F3-D212-EF1A-D59B9757A6A1}"/>
              </a:ext>
            </a:extLst>
          </p:cNvPr>
          <p:cNvSpPr txBox="1"/>
          <p:nvPr/>
        </p:nvSpPr>
        <p:spPr>
          <a:xfrm>
            <a:off x="-10082" y="6102716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2" name="ZoneTexte 21">
            <a:hlinkClick r:id="rId14"/>
            <a:extLst>
              <a:ext uri="{FF2B5EF4-FFF2-40B4-BE49-F238E27FC236}">
                <a16:creationId xmlns:a16="http://schemas.microsoft.com/office/drawing/2014/main" id="{ADA906A2-E786-374E-0428-BFCB28D46BA3}"/>
              </a:ext>
            </a:extLst>
          </p:cNvPr>
          <p:cNvSpPr txBox="1"/>
          <p:nvPr/>
        </p:nvSpPr>
        <p:spPr>
          <a:xfrm>
            <a:off x="1533057" y="5048447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Le 22 octobre 2011, la commune donne son nom à la rue « Montée du Commandant </a:t>
            </a:r>
            <a:r>
              <a:rPr lang="fr-FR" dirty="0" err="1"/>
              <a:t>Arbaud</a:t>
            </a:r>
            <a:r>
              <a:rPr lang="fr-FR" dirty="0"/>
              <a:t> »…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89</Words>
  <Application>Microsoft Office PowerPoint</Application>
  <PresentationFormat>Personnalisé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20</cp:revision>
  <dcterms:created xsi:type="dcterms:W3CDTF">2025-09-19T06:40:01Z</dcterms:created>
  <dcterms:modified xsi:type="dcterms:W3CDTF">2025-10-06T14:10:27Z</dcterms:modified>
</cp:coreProperties>
</file>