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148263" cy="12599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56" d="100"/>
          <a:sy n="56" d="100"/>
        </p:scale>
        <p:origin x="39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062083"/>
            <a:ext cx="4376024" cy="4386662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6617911"/>
            <a:ext cx="3861197" cy="3042080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55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4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670833"/>
            <a:ext cx="1110094" cy="1067790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670833"/>
            <a:ext cx="3265929" cy="106779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61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42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141251"/>
            <a:ext cx="4440377" cy="5241244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8432079"/>
            <a:ext cx="4440377" cy="2756246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57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75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670836"/>
            <a:ext cx="4440377" cy="24354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088748"/>
            <a:ext cx="2177956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4602496"/>
            <a:ext cx="2177956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088748"/>
            <a:ext cx="2188682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4602496"/>
            <a:ext cx="2188682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46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92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25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1814168"/>
            <a:ext cx="2606308" cy="8954158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65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1814168"/>
            <a:ext cx="2606308" cy="8954158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50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670836"/>
            <a:ext cx="4440377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354163"/>
            <a:ext cx="4440377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1678325"/>
            <a:ext cx="173753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2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irie-les-arcs-sur-argens.fr/" TargetMode="External"/><Relationship Id="rId13" Type="http://schemas.openxmlformats.org/officeDocument/2006/relationships/hyperlink" Target="https://www.facebook.com/bastidesaintececil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metiers_centre_ville/fichiers_thematiques/Fiche-boulodrome.pdf" TargetMode="External"/><Relationship Id="rId11" Type="http://schemas.openxmlformats.org/officeDocument/2006/relationships/hyperlink" Target="https://www.facebook.com/villelesarcssurargens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hyperlink" Target="https://www.qrcodes-lesarcs.fr/tourisme/circuits_touristiques/jeux/boulodrome_reponse.jpg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0" y="0"/>
            <a:ext cx="5148263" cy="1805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0" y="1805070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240203"/>
            <a:ext cx="3038110" cy="132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7" dirty="0">
                <a:solidFill>
                  <a:schemeClr val="bg1"/>
                </a:solidFill>
                <a:latin typeface="The Constellation of Heracles" pitchFamily="2" charset="0"/>
              </a:rPr>
              <a:t>Centre Ville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27118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0384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0" y="2484211"/>
            <a:ext cx="5148263" cy="107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</a:t>
            </a:r>
          </a:p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du boulodrome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0" y="5690436"/>
            <a:ext cx="514826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pic>
        <p:nvPicPr>
          <p:cNvPr id="17" name="Image 16">
            <a:hlinkClick r:id="rId4"/>
            <a:extLst>
              <a:ext uri="{FF2B5EF4-FFF2-40B4-BE49-F238E27FC236}">
                <a16:creationId xmlns:a16="http://schemas.microsoft.com/office/drawing/2014/main" id="{C9926887-970D-F4AD-56A6-3685A9F03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8487" y="6483364"/>
            <a:ext cx="1951286" cy="29269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7" y="3815845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sp>
        <p:nvSpPr>
          <p:cNvPr id="10" name="ZoneTexte 9">
            <a:hlinkClick r:id="rId6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27335" y="4879714"/>
            <a:ext cx="5148264" cy="78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en savoir plus …</a:t>
            </a:r>
          </a:p>
          <a:p>
            <a:pPr algn="r"/>
            <a:endParaRPr lang="fr-FR" sz="2238" dirty="0"/>
          </a:p>
        </p:txBody>
      </p:sp>
      <p:sp>
        <p:nvSpPr>
          <p:cNvPr id="2" name="ZoneTexte 1">
            <a:hlinkClick r:id="rId6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515804" y="3782488"/>
            <a:ext cx="3761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>
                <a:latin typeface="Calibri"/>
              </a:rPr>
              <a:t>Ici les boulistes ont remplacé les commerçants, les marronniers ….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A9471424-10D3-D9BE-B907-0507887BD0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7" y="10425165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8"/>
            <a:extLst>
              <a:ext uri="{FF2B5EF4-FFF2-40B4-BE49-F238E27FC236}">
                <a16:creationId xmlns:a16="http://schemas.microsoft.com/office/drawing/2014/main" id="{5DF3DB8F-007F-0308-ABE9-E8E56E1A6CF5}"/>
              </a:ext>
            </a:extLst>
          </p:cNvPr>
          <p:cNvSpPr txBox="1"/>
          <p:nvPr/>
        </p:nvSpPr>
        <p:spPr>
          <a:xfrm>
            <a:off x="1770185" y="10938294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1C02BDC8-E388-684C-EA00-A078DBE356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0" y="9653693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11"/>
            <a:extLst>
              <a:ext uri="{FF2B5EF4-FFF2-40B4-BE49-F238E27FC236}">
                <a16:creationId xmlns:a16="http://schemas.microsoft.com/office/drawing/2014/main" id="{9F68550D-9D55-39CB-CC75-57B1B8F2CF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9717737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38A6896F-A212-7BFE-4FB6-AC0283F2CA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0071451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11"/>
            <a:extLst>
              <a:ext uri="{FF2B5EF4-FFF2-40B4-BE49-F238E27FC236}">
                <a16:creationId xmlns:a16="http://schemas.microsoft.com/office/drawing/2014/main" id="{5B58E72A-7E19-0FEE-1D0D-DA67D8D09F32}"/>
              </a:ext>
            </a:extLst>
          </p:cNvPr>
          <p:cNvSpPr txBox="1"/>
          <p:nvPr/>
        </p:nvSpPr>
        <p:spPr>
          <a:xfrm>
            <a:off x="3773156" y="9717737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1" name="ZoneTexte 20">
            <a:hlinkClick r:id="rId13"/>
            <a:extLst>
              <a:ext uri="{FF2B5EF4-FFF2-40B4-BE49-F238E27FC236}">
                <a16:creationId xmlns:a16="http://schemas.microsoft.com/office/drawing/2014/main" id="{A4DBE2C8-6765-D6C6-337B-8F425D098564}"/>
              </a:ext>
            </a:extLst>
          </p:cNvPr>
          <p:cNvSpPr txBox="1"/>
          <p:nvPr/>
        </p:nvSpPr>
        <p:spPr>
          <a:xfrm>
            <a:off x="3773157" y="10104050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</TotalTime>
  <Words>61</Words>
  <Application>Microsoft Office PowerPoint</Application>
  <PresentationFormat>Personnalisé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17</cp:revision>
  <dcterms:created xsi:type="dcterms:W3CDTF">2025-09-19T06:40:01Z</dcterms:created>
  <dcterms:modified xsi:type="dcterms:W3CDTF">2025-12-03T15:40:57Z</dcterms:modified>
</cp:coreProperties>
</file>