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boulangeri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../../jeux/four_pain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four à pain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 action="ppaction://hlinkfile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Le four à pain, tout comme les moulins, les pressoirs, etc., fait partie des «banalités».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73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17</cp:revision>
  <dcterms:created xsi:type="dcterms:W3CDTF">2025-09-19T06:40:01Z</dcterms:created>
  <dcterms:modified xsi:type="dcterms:W3CDTF">2025-09-25T12:00:18Z</dcterms:modified>
</cp:coreProperties>
</file>