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boucheri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boucheri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boucherie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0048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La boucherie communale est mentionnée au N°16 de cette rue dès les XVIIe et XVIIIe siècles.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B92985A6-6A36-EF17-342D-6FFDBCF214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33085B5F-0B7A-3D62-7B7D-6428A1F9DA56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E9C6F6B-6368-FAC8-D730-034DA3E97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0E492736-049B-48F6-86E1-438C20800F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1D2FF73C-DF40-4515-039F-154A79FF99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E2324C47-AD39-4B64-9B3C-48DF42D6BF8D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1C0F1E2A-316C-2E7E-2462-9B934C7FFD16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70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19</cp:revision>
  <dcterms:created xsi:type="dcterms:W3CDTF">2025-09-19T06:40:01Z</dcterms:created>
  <dcterms:modified xsi:type="dcterms:W3CDTF">2025-09-25T11:59:58Z</dcterms:modified>
</cp:coreProperties>
</file>