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ppt/slides/slide2.xml" ContentType="application/vnd.openxmlformats-officedocument.presentationml.slid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12192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16D1D8-7A6E-C3F2-0120-59F049BD9A76}" v="1493" dt="2025-07-26T07:56:25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sonnier Tourisme Culture Patrimoine" userId="S::saisontcp@lesarcssurargens.fr::0ca65382-e596-453e-9522-818d66b87411" providerId="AD" clId="Web-{7616D1D8-7A6E-C3F2-0120-59F049BD9A76}"/>
    <pc:docChg chg="mod addSld modSld modMainMaster setSldSz">
      <pc:chgData name="saisonnier Tourisme Culture Patrimoine" userId="S::saisontcp@lesarcssurargens.fr::0ca65382-e596-453e-9522-818d66b87411" providerId="AD" clId="Web-{7616D1D8-7A6E-C3F2-0120-59F049BD9A76}" dt="2025-07-26T07:56:25.097" v="797" actId="20577"/>
      <pc:docMkLst>
        <pc:docMk/>
      </pc:docMkLst>
      <pc:sldChg chg="addSp delSp modSp">
        <pc:chgData name="saisonnier Tourisme Culture Patrimoine" userId="S::saisontcp@lesarcssurargens.fr::0ca65382-e596-453e-9522-818d66b87411" providerId="AD" clId="Web-{7616D1D8-7A6E-C3F2-0120-59F049BD9A76}" dt="2025-07-26T07:45:38.634" v="63" actId="14100"/>
        <pc:sldMkLst>
          <pc:docMk/>
          <pc:sldMk cId="3784089036" sldId="256"/>
        </pc:sldMkLst>
        <pc:spChg chg="del">
          <ac:chgData name="saisonnier Tourisme Culture Patrimoine" userId="S::saisontcp@lesarcssurargens.fr::0ca65382-e596-453e-9522-818d66b87411" providerId="AD" clId="Web-{7616D1D8-7A6E-C3F2-0120-59F049BD9A76}" dt="2025-07-26T07:43:07.292" v="2"/>
          <ac:spMkLst>
            <pc:docMk/>
            <pc:sldMk cId="3784089036" sldId="256"/>
            <ac:spMk id="2" creationId="{00000000-0000-0000-0000-000000000000}"/>
          </ac:spMkLst>
        </pc:spChg>
        <pc:spChg chg="del">
          <ac:chgData name="saisonnier Tourisme Culture Patrimoine" userId="S::saisontcp@lesarcssurargens.fr::0ca65382-e596-453e-9522-818d66b87411" providerId="AD" clId="Web-{7616D1D8-7A6E-C3F2-0120-59F049BD9A76}" dt="2025-07-26T07:43:07.292" v="1"/>
          <ac:spMkLst>
            <pc:docMk/>
            <pc:sldMk cId="3784089036" sldId="256"/>
            <ac:spMk id="3" creationId="{00000000-0000-0000-0000-000000000000}"/>
          </ac:spMkLst>
        </pc:spChg>
        <pc:spChg chg="add mod">
          <ac:chgData name="saisonnier Tourisme Culture Patrimoine" userId="S::saisontcp@lesarcssurargens.fr::0ca65382-e596-453e-9522-818d66b87411" providerId="AD" clId="Web-{7616D1D8-7A6E-C3F2-0120-59F049BD9A76}" dt="2025-07-26T07:43:50.854" v="10" actId="20577"/>
          <ac:spMkLst>
            <pc:docMk/>
            <pc:sldMk cId="3784089036" sldId="256"/>
            <ac:spMk id="5" creationId="{9C9CF4B5-667E-5FAE-0A88-30F87F117825}"/>
          </ac:spMkLst>
        </pc:spChg>
        <pc:spChg chg="add mod">
          <ac:chgData name="saisonnier Tourisme Culture Patrimoine" userId="S::saisontcp@lesarcssurargens.fr::0ca65382-e596-453e-9522-818d66b87411" providerId="AD" clId="Web-{7616D1D8-7A6E-C3F2-0120-59F049BD9A76}" dt="2025-07-26T07:45:38.634" v="63" actId="14100"/>
          <ac:spMkLst>
            <pc:docMk/>
            <pc:sldMk cId="3784089036" sldId="256"/>
            <ac:spMk id="7" creationId="{D849B3F0-4650-7499-00BD-7601FECECD0A}"/>
          </ac:spMkLst>
        </pc:spChg>
        <pc:picChg chg="add mod">
          <ac:chgData name="saisonnier Tourisme Culture Patrimoine" userId="S::saisontcp@lesarcssurargens.fr::0ca65382-e596-453e-9522-818d66b87411" providerId="AD" clId="Web-{7616D1D8-7A6E-C3F2-0120-59F049BD9A76}" dt="2025-07-26T07:43:22.433" v="5" actId="1076"/>
          <ac:picMkLst>
            <pc:docMk/>
            <pc:sldMk cId="3784089036" sldId="256"/>
            <ac:picMk id="4" creationId="{6653761C-EA05-FFFC-EA73-AFB6374204F2}"/>
          </ac:picMkLst>
        </pc:picChg>
        <pc:picChg chg="add mod">
          <ac:chgData name="saisonnier Tourisme Culture Patrimoine" userId="S::saisontcp@lesarcssurargens.fr::0ca65382-e596-453e-9522-818d66b87411" providerId="AD" clId="Web-{7616D1D8-7A6E-C3F2-0120-59F049BD9A76}" dt="2025-07-26T07:44:23.417" v="14" actId="1076"/>
          <ac:picMkLst>
            <pc:docMk/>
            <pc:sldMk cId="3784089036" sldId="256"/>
            <ac:picMk id="6" creationId="{71F70996-7ABF-9C0E-50DE-9C17DDCC89DB}"/>
          </ac:picMkLst>
        </pc:picChg>
      </pc:sldChg>
      <pc:sldChg chg="addSp delSp modSp new">
        <pc:chgData name="saisonnier Tourisme Culture Patrimoine" userId="S::saisontcp@lesarcssurargens.fr::0ca65382-e596-453e-9522-818d66b87411" providerId="AD" clId="Web-{7616D1D8-7A6E-C3F2-0120-59F049BD9A76}" dt="2025-07-26T07:56:25.097" v="797" actId="20577"/>
        <pc:sldMkLst>
          <pc:docMk/>
          <pc:sldMk cId="1486652743" sldId="257"/>
        </pc:sldMkLst>
        <pc:spChg chg="del">
          <ac:chgData name="saisonnier Tourisme Culture Patrimoine" userId="S::saisontcp@lesarcssurargens.fr::0ca65382-e596-453e-9522-818d66b87411" providerId="AD" clId="Web-{7616D1D8-7A6E-C3F2-0120-59F049BD9A76}" dt="2025-07-26T07:45:42.853" v="66"/>
          <ac:spMkLst>
            <pc:docMk/>
            <pc:sldMk cId="1486652743" sldId="257"/>
            <ac:spMk id="2" creationId="{2DDF0F8A-3470-E50E-0299-18F1BB272D99}"/>
          </ac:spMkLst>
        </pc:spChg>
        <pc:spChg chg="del">
          <ac:chgData name="saisonnier Tourisme Culture Patrimoine" userId="S::saisontcp@lesarcssurargens.fr::0ca65382-e596-453e-9522-818d66b87411" providerId="AD" clId="Web-{7616D1D8-7A6E-C3F2-0120-59F049BD9A76}" dt="2025-07-26T07:45:42.853" v="65"/>
          <ac:spMkLst>
            <pc:docMk/>
            <pc:sldMk cId="1486652743" sldId="257"/>
            <ac:spMk id="3" creationId="{DF00D07B-5481-C64C-A6E9-C2214CE09229}"/>
          </ac:spMkLst>
        </pc:spChg>
        <pc:spChg chg="add mod">
          <ac:chgData name="saisonnier Tourisme Culture Patrimoine" userId="S::saisontcp@lesarcssurargens.fr::0ca65382-e596-453e-9522-818d66b87411" providerId="AD" clId="Web-{7616D1D8-7A6E-C3F2-0120-59F049BD9A76}" dt="2025-07-26T07:56:25.097" v="797" actId="20577"/>
          <ac:spMkLst>
            <pc:docMk/>
            <pc:sldMk cId="1486652743" sldId="257"/>
            <ac:spMk id="4" creationId="{BC0C340B-F4E0-435D-726E-C461EE115A17}"/>
          </ac:spMkLst>
        </pc:spChg>
      </pc:sldChg>
      <pc:sldMasterChg chg="modSp modSldLayout">
        <pc:chgData name="saisonnier Tourisme Culture Patrimoine" userId="S::saisontcp@lesarcssurargens.fr::0ca65382-e596-453e-9522-818d66b87411" providerId="AD" clId="Web-{7616D1D8-7A6E-C3F2-0120-59F049BD9A76}" dt="2025-07-26T07:43:05.589" v="0"/>
        <pc:sldMasterMkLst>
          <pc:docMk/>
          <pc:sldMasterMk cId="3071127875" sldId="2147483648"/>
        </pc:sldMasterMkLst>
        <pc:spChg chg="mod">
          <ac:chgData name="saisonnier Tourisme Culture Patrimoine" userId="S::saisontcp@lesarcssurargens.fr::0ca65382-e596-453e-9522-818d66b87411" providerId="AD" clId="Web-{7616D1D8-7A6E-C3F2-0120-59F049BD9A76}" dt="2025-07-26T07:43:05.589" v="0"/>
          <ac:spMkLst>
            <pc:docMk/>
            <pc:sldMasterMk cId="3071127875" sldId="2147483648"/>
            <ac:spMk id="2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7616D1D8-7A6E-C3F2-0120-59F049BD9A76}" dt="2025-07-26T07:43:05.589" v="0"/>
          <ac:spMkLst>
            <pc:docMk/>
            <pc:sldMasterMk cId="3071127875" sldId="2147483648"/>
            <ac:spMk id="3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7616D1D8-7A6E-C3F2-0120-59F049BD9A76}" dt="2025-07-26T07:43:05.589" v="0"/>
          <ac:spMkLst>
            <pc:docMk/>
            <pc:sldMasterMk cId="3071127875" sldId="2147483648"/>
            <ac:spMk id="4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7616D1D8-7A6E-C3F2-0120-59F049BD9A76}" dt="2025-07-26T07:43:05.589" v="0"/>
          <ac:spMkLst>
            <pc:docMk/>
            <pc:sldMasterMk cId="3071127875" sldId="2147483648"/>
            <ac:spMk id="5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7616D1D8-7A6E-C3F2-0120-59F049BD9A76}" dt="2025-07-26T07:43:05.589" v="0"/>
          <ac:spMkLst>
            <pc:docMk/>
            <pc:sldMasterMk cId="3071127875" sldId="2147483648"/>
            <ac:spMk id="6" creationId="{00000000-0000-0000-0000-000000000000}"/>
          </ac:spMkLst>
        </pc:spChg>
        <pc:sldLayoutChg chg="modSp">
          <pc:chgData name="saisonnier Tourisme Culture Patrimoine" userId="S::saisontcp@lesarcssurargens.fr::0ca65382-e596-453e-9522-818d66b87411" providerId="AD" clId="Web-{7616D1D8-7A6E-C3F2-0120-59F049BD9A76}" dt="2025-07-26T07:43:05.589" v="0"/>
          <pc:sldLayoutMkLst>
            <pc:docMk/>
            <pc:sldMasterMk cId="3071127875" sldId="2147483648"/>
            <pc:sldLayoutMk cId="3310491181" sldId="2147483649"/>
          </pc:sldLayoutMkLst>
          <pc:spChg chg="mod">
            <ac:chgData name="saisonnier Tourisme Culture Patrimoine" userId="S::saisontcp@lesarcssurargens.fr::0ca65382-e596-453e-9522-818d66b87411" providerId="AD" clId="Web-{7616D1D8-7A6E-C3F2-0120-59F049BD9A76}" dt="2025-07-26T07:43:05.589" v="0"/>
            <ac:spMkLst>
              <pc:docMk/>
              <pc:sldMasterMk cId="3071127875" sldId="2147483648"/>
              <pc:sldLayoutMk cId="3310491181" sldId="2147483649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7616D1D8-7A6E-C3F2-0120-59F049BD9A76}" dt="2025-07-26T07:43:05.589" v="0"/>
            <ac:spMkLst>
              <pc:docMk/>
              <pc:sldMasterMk cId="3071127875" sldId="2147483648"/>
              <pc:sldLayoutMk cId="3310491181" sldId="2147483649"/>
              <ac:spMk id="3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7616D1D8-7A6E-C3F2-0120-59F049BD9A76}" dt="2025-07-26T07:43:05.589" v="0"/>
          <pc:sldLayoutMkLst>
            <pc:docMk/>
            <pc:sldMasterMk cId="3071127875" sldId="2147483648"/>
            <pc:sldLayoutMk cId="3466923455" sldId="2147483651"/>
          </pc:sldLayoutMkLst>
          <pc:spChg chg="mod">
            <ac:chgData name="saisonnier Tourisme Culture Patrimoine" userId="S::saisontcp@lesarcssurargens.fr::0ca65382-e596-453e-9522-818d66b87411" providerId="AD" clId="Web-{7616D1D8-7A6E-C3F2-0120-59F049BD9A76}" dt="2025-07-26T07:43:05.589" v="0"/>
            <ac:spMkLst>
              <pc:docMk/>
              <pc:sldMasterMk cId="3071127875" sldId="2147483648"/>
              <pc:sldLayoutMk cId="3466923455" sldId="2147483651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7616D1D8-7A6E-C3F2-0120-59F049BD9A76}" dt="2025-07-26T07:43:05.589" v="0"/>
            <ac:spMkLst>
              <pc:docMk/>
              <pc:sldMasterMk cId="3071127875" sldId="2147483648"/>
              <pc:sldLayoutMk cId="3466923455" sldId="2147483651"/>
              <ac:spMk id="3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7616D1D8-7A6E-C3F2-0120-59F049BD9A76}" dt="2025-07-26T07:43:05.589" v="0"/>
          <pc:sldLayoutMkLst>
            <pc:docMk/>
            <pc:sldMasterMk cId="3071127875" sldId="2147483648"/>
            <pc:sldLayoutMk cId="3747632232" sldId="2147483652"/>
          </pc:sldLayoutMkLst>
          <pc:spChg chg="mod">
            <ac:chgData name="saisonnier Tourisme Culture Patrimoine" userId="S::saisontcp@lesarcssurargens.fr::0ca65382-e596-453e-9522-818d66b87411" providerId="AD" clId="Web-{7616D1D8-7A6E-C3F2-0120-59F049BD9A76}" dt="2025-07-26T07:43:05.589" v="0"/>
            <ac:spMkLst>
              <pc:docMk/>
              <pc:sldMasterMk cId="3071127875" sldId="2147483648"/>
              <pc:sldLayoutMk cId="3747632232" sldId="2147483652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7616D1D8-7A6E-C3F2-0120-59F049BD9A76}" dt="2025-07-26T07:43:05.589" v="0"/>
            <ac:spMkLst>
              <pc:docMk/>
              <pc:sldMasterMk cId="3071127875" sldId="2147483648"/>
              <pc:sldLayoutMk cId="3747632232" sldId="2147483652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7616D1D8-7A6E-C3F2-0120-59F049BD9A76}" dt="2025-07-26T07:43:05.589" v="0"/>
          <pc:sldLayoutMkLst>
            <pc:docMk/>
            <pc:sldMasterMk cId="3071127875" sldId="2147483648"/>
            <pc:sldLayoutMk cId="2611866596" sldId="2147483653"/>
          </pc:sldLayoutMkLst>
          <pc:spChg chg="mod">
            <ac:chgData name="saisonnier Tourisme Culture Patrimoine" userId="S::saisontcp@lesarcssurargens.fr::0ca65382-e596-453e-9522-818d66b87411" providerId="AD" clId="Web-{7616D1D8-7A6E-C3F2-0120-59F049BD9A76}" dt="2025-07-26T07:43:05.589" v="0"/>
            <ac:spMkLst>
              <pc:docMk/>
              <pc:sldMasterMk cId="3071127875" sldId="2147483648"/>
              <pc:sldLayoutMk cId="2611866596" sldId="2147483653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7616D1D8-7A6E-C3F2-0120-59F049BD9A76}" dt="2025-07-26T07:43:05.589" v="0"/>
            <ac:spMkLst>
              <pc:docMk/>
              <pc:sldMasterMk cId="3071127875" sldId="2147483648"/>
              <pc:sldLayoutMk cId="2611866596" sldId="2147483653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7616D1D8-7A6E-C3F2-0120-59F049BD9A76}" dt="2025-07-26T07:43:05.589" v="0"/>
            <ac:spMkLst>
              <pc:docMk/>
              <pc:sldMasterMk cId="3071127875" sldId="2147483648"/>
              <pc:sldLayoutMk cId="2611866596" sldId="2147483653"/>
              <ac:spMk id="4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7616D1D8-7A6E-C3F2-0120-59F049BD9A76}" dt="2025-07-26T07:43:05.589" v="0"/>
            <ac:spMkLst>
              <pc:docMk/>
              <pc:sldMasterMk cId="3071127875" sldId="2147483648"/>
              <pc:sldLayoutMk cId="2611866596" sldId="2147483653"/>
              <ac:spMk id="5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7616D1D8-7A6E-C3F2-0120-59F049BD9A76}" dt="2025-07-26T07:43:05.589" v="0"/>
            <ac:spMkLst>
              <pc:docMk/>
              <pc:sldMasterMk cId="3071127875" sldId="2147483648"/>
              <pc:sldLayoutMk cId="2611866596" sldId="2147483653"/>
              <ac:spMk id="6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7616D1D8-7A6E-C3F2-0120-59F049BD9A76}" dt="2025-07-26T07:43:05.589" v="0"/>
          <pc:sldLayoutMkLst>
            <pc:docMk/>
            <pc:sldMasterMk cId="3071127875" sldId="2147483648"/>
            <pc:sldLayoutMk cId="2706407263" sldId="2147483656"/>
          </pc:sldLayoutMkLst>
          <pc:spChg chg="mod">
            <ac:chgData name="saisonnier Tourisme Culture Patrimoine" userId="S::saisontcp@lesarcssurargens.fr::0ca65382-e596-453e-9522-818d66b87411" providerId="AD" clId="Web-{7616D1D8-7A6E-C3F2-0120-59F049BD9A76}" dt="2025-07-26T07:43:05.589" v="0"/>
            <ac:spMkLst>
              <pc:docMk/>
              <pc:sldMasterMk cId="3071127875" sldId="2147483648"/>
              <pc:sldLayoutMk cId="2706407263" sldId="2147483656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7616D1D8-7A6E-C3F2-0120-59F049BD9A76}" dt="2025-07-26T07:43:05.589" v="0"/>
            <ac:spMkLst>
              <pc:docMk/>
              <pc:sldMasterMk cId="3071127875" sldId="2147483648"/>
              <pc:sldLayoutMk cId="2706407263" sldId="2147483656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7616D1D8-7A6E-C3F2-0120-59F049BD9A76}" dt="2025-07-26T07:43:05.589" v="0"/>
            <ac:spMkLst>
              <pc:docMk/>
              <pc:sldMasterMk cId="3071127875" sldId="2147483648"/>
              <pc:sldLayoutMk cId="2706407263" sldId="2147483656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7616D1D8-7A6E-C3F2-0120-59F049BD9A76}" dt="2025-07-26T07:43:05.589" v="0"/>
          <pc:sldLayoutMkLst>
            <pc:docMk/>
            <pc:sldMasterMk cId="3071127875" sldId="2147483648"/>
            <pc:sldLayoutMk cId="1610903340" sldId="2147483657"/>
          </pc:sldLayoutMkLst>
          <pc:spChg chg="mod">
            <ac:chgData name="saisonnier Tourisme Culture Patrimoine" userId="S::saisontcp@lesarcssurargens.fr::0ca65382-e596-453e-9522-818d66b87411" providerId="AD" clId="Web-{7616D1D8-7A6E-C3F2-0120-59F049BD9A76}" dt="2025-07-26T07:43:05.589" v="0"/>
            <ac:spMkLst>
              <pc:docMk/>
              <pc:sldMasterMk cId="3071127875" sldId="2147483648"/>
              <pc:sldLayoutMk cId="1610903340" sldId="2147483657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7616D1D8-7A6E-C3F2-0120-59F049BD9A76}" dt="2025-07-26T07:43:05.589" v="0"/>
            <ac:spMkLst>
              <pc:docMk/>
              <pc:sldMasterMk cId="3071127875" sldId="2147483648"/>
              <pc:sldLayoutMk cId="1610903340" sldId="2147483657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7616D1D8-7A6E-C3F2-0120-59F049BD9A76}" dt="2025-07-26T07:43:05.589" v="0"/>
            <ac:spMkLst>
              <pc:docMk/>
              <pc:sldMasterMk cId="3071127875" sldId="2147483648"/>
              <pc:sldLayoutMk cId="1610903340" sldId="2147483657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7616D1D8-7A6E-C3F2-0120-59F049BD9A76}" dt="2025-07-26T07:43:05.589" v="0"/>
          <pc:sldLayoutMkLst>
            <pc:docMk/>
            <pc:sldMasterMk cId="3071127875" sldId="2147483648"/>
            <pc:sldLayoutMk cId="1902177510" sldId="2147483659"/>
          </pc:sldLayoutMkLst>
          <pc:spChg chg="mod">
            <ac:chgData name="saisonnier Tourisme Culture Patrimoine" userId="S::saisontcp@lesarcssurargens.fr::0ca65382-e596-453e-9522-818d66b87411" providerId="AD" clId="Web-{7616D1D8-7A6E-C3F2-0120-59F049BD9A76}" dt="2025-07-26T07:43:05.589" v="0"/>
            <ac:spMkLst>
              <pc:docMk/>
              <pc:sldMasterMk cId="3071127875" sldId="2147483648"/>
              <pc:sldLayoutMk cId="1902177510" sldId="2147483659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7616D1D8-7A6E-C3F2-0120-59F049BD9A76}" dt="2025-07-26T07:43:05.589" v="0"/>
            <ac:spMkLst>
              <pc:docMk/>
              <pc:sldMasterMk cId="3071127875" sldId="2147483648"/>
              <pc:sldLayoutMk cId="1902177510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e image contenant Graphique, capture d’écran, graphisme, Police&#10;&#10;Le contenu généré par l’IA peut être incorrect.">
            <a:extLst>
              <a:ext uri="{FF2B5EF4-FFF2-40B4-BE49-F238E27FC236}">
                <a16:creationId xmlns:a16="http://schemas.microsoft.com/office/drawing/2014/main" id="{6653761C-EA05-FFFC-EA73-AFB637420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71" y="-5496"/>
            <a:ext cx="2457450" cy="71437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C9CF4B5-667E-5FAE-0A88-30F87F117825}"/>
              </a:ext>
            </a:extLst>
          </p:cNvPr>
          <p:cNvSpPr>
            <a:spLocks noGrp="1"/>
          </p:cNvSpPr>
          <p:nvPr/>
        </p:nvSpPr>
        <p:spPr>
          <a:xfrm>
            <a:off x="-9362" y="886669"/>
            <a:ext cx="6871694" cy="907227"/>
          </a:xfrm>
          <a:prstGeom prst="rect">
            <a:avLst/>
          </a:prstGeom>
          <a:solidFill>
            <a:srgbClr val="3366CC">
              <a:alpha val="50196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defPPr>
              <a:defRPr lang="fr-FR"/>
            </a:defPPr>
            <a:lvl1pPr marL="0"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 dirty="0"/>
              <a:t>La tannerie</a:t>
            </a:r>
            <a:endParaRPr lang="en-US" dirty="0"/>
          </a:p>
        </p:txBody>
      </p:sp>
      <p:pic>
        <p:nvPicPr>
          <p:cNvPr id="6" name="Picture 5" descr="TANNERIE.jpg">
            <a:extLst>
              <a:ext uri="{FF2B5EF4-FFF2-40B4-BE49-F238E27FC236}">
                <a16:creationId xmlns:a16="http://schemas.microsoft.com/office/drawing/2014/main" id="{71F70996-7ABF-9C0E-50DE-9C17DDCC8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42" y="2561853"/>
            <a:ext cx="6862884" cy="48409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49B3F0-4650-7499-00BD-7601FECECD0A}"/>
              </a:ext>
            </a:extLst>
          </p:cNvPr>
          <p:cNvSpPr txBox="1"/>
          <p:nvPr/>
        </p:nvSpPr>
        <p:spPr>
          <a:xfrm>
            <a:off x="6839" y="8305800"/>
            <a:ext cx="684383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alibri"/>
                <a:ea typeface="Calibri"/>
                <a:cs typeface="Calibri"/>
              </a:rPr>
              <a:t>En résumé, </a:t>
            </a:r>
          </a:p>
          <a:p>
            <a:endParaRPr lang="en-US" dirty="0"/>
          </a:p>
          <a:p>
            <a:r>
              <a:rPr lang="en-US" sz="2400" err="1">
                <a:latin typeface="Calibri"/>
                <a:ea typeface="Calibri"/>
                <a:cs typeface="Calibri"/>
              </a:rPr>
              <a:t>Mentionné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plusieurs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fois</a:t>
            </a:r>
            <a:r>
              <a:rPr lang="en-US" sz="2400" dirty="0">
                <a:latin typeface="Calibri"/>
                <a:ea typeface="Calibri"/>
                <a:cs typeface="Calibri"/>
              </a:rPr>
              <a:t> au </a:t>
            </a:r>
            <a:r>
              <a:rPr lang="en-US" sz="2400" err="1">
                <a:latin typeface="Calibri"/>
                <a:ea typeface="Calibri"/>
                <a:cs typeface="Calibri"/>
              </a:rPr>
              <a:t>XIXe</a:t>
            </a:r>
            <a:r>
              <a:rPr lang="en-US" sz="2400" dirty="0">
                <a:latin typeface="Calibri"/>
                <a:ea typeface="Calibri"/>
                <a:cs typeface="Calibri"/>
              </a:rPr>
              <a:t> siècle, le moulin se </a:t>
            </a:r>
            <a:r>
              <a:rPr lang="en-US" sz="2400" err="1">
                <a:latin typeface="Calibri"/>
                <a:ea typeface="Calibri"/>
                <a:cs typeface="Calibri"/>
              </a:rPr>
              <a:t>trouvait</a:t>
            </a:r>
            <a:r>
              <a:rPr lang="en-US" sz="2400" dirty="0">
                <a:latin typeface="Calibri"/>
                <a:ea typeface="Calibri"/>
                <a:cs typeface="Calibri"/>
              </a:rPr>
              <a:t> à </a:t>
            </a:r>
            <a:r>
              <a:rPr lang="en-US" sz="2400" err="1">
                <a:latin typeface="Calibri"/>
                <a:ea typeface="Calibri"/>
                <a:cs typeface="Calibri"/>
              </a:rPr>
              <a:t>l'emplacement</a:t>
            </a:r>
            <a:r>
              <a:rPr lang="en-US" sz="2400" dirty="0">
                <a:latin typeface="Calibri"/>
                <a:ea typeface="Calibri"/>
                <a:cs typeface="Calibri"/>
              </a:rPr>
              <a:t> de la </a:t>
            </a:r>
            <a:r>
              <a:rPr lang="en-US" sz="2400" err="1">
                <a:latin typeface="Calibri"/>
                <a:ea typeface="Calibri"/>
                <a:cs typeface="Calibri"/>
              </a:rPr>
              <a:t>fontaine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actuelle</a:t>
            </a:r>
            <a:r>
              <a:rPr lang="en-US" sz="2400" dirty="0">
                <a:latin typeface="Calibri"/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0C340B-F4E0-435D-726E-C461EE115A17}"/>
              </a:ext>
            </a:extLst>
          </p:cNvPr>
          <p:cNvSpPr txBox="1"/>
          <p:nvPr/>
        </p:nvSpPr>
        <p:spPr>
          <a:xfrm>
            <a:off x="-6349" y="4233"/>
            <a:ext cx="6872815" cy="112030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alibri"/>
                <a:ea typeface="Calibri"/>
                <a:cs typeface="Calibri"/>
              </a:rPr>
              <a:t>Pour </a:t>
            </a:r>
            <a:r>
              <a:rPr lang="en-US" sz="2400" b="1" err="1">
                <a:latin typeface="Calibri"/>
                <a:ea typeface="Calibri"/>
                <a:cs typeface="Calibri"/>
              </a:rPr>
              <a:t>en</a:t>
            </a:r>
            <a:r>
              <a:rPr lang="en-US" sz="2400" b="1" dirty="0">
                <a:latin typeface="Calibri"/>
                <a:ea typeface="Calibri"/>
                <a:cs typeface="Calibri"/>
              </a:rPr>
              <a:t> savoir plus, </a:t>
            </a:r>
          </a:p>
          <a:p>
            <a:endParaRPr lang="en-US" dirty="0"/>
          </a:p>
          <a:p>
            <a:r>
              <a:rPr lang="en-US" sz="2000" dirty="0"/>
              <a:t>En </a:t>
            </a:r>
            <a:r>
              <a:rPr lang="en-US" sz="2000" err="1"/>
              <a:t>avril</a:t>
            </a:r>
            <a:r>
              <a:rPr lang="en-US" sz="2000" dirty="0"/>
              <a:t> 1855, </a:t>
            </a:r>
            <a:r>
              <a:rPr lang="en-US" sz="2000" err="1"/>
              <a:t>M.Rebuffel</a:t>
            </a:r>
            <a:r>
              <a:rPr lang="en-US" sz="2000" dirty="0"/>
              <a:t>, propriétaire du terrain, </a:t>
            </a:r>
            <a:r>
              <a:rPr lang="en-US" sz="2000" err="1"/>
              <a:t>écrit</a:t>
            </a:r>
            <a:r>
              <a:rPr lang="en-US" sz="2000" dirty="0"/>
              <a:t> au </a:t>
            </a:r>
            <a:r>
              <a:rPr lang="en-US" sz="2000" err="1"/>
              <a:t>préfet</a:t>
            </a:r>
            <a:r>
              <a:rPr lang="en-US" sz="2000" dirty="0"/>
              <a:t> du Var </a:t>
            </a:r>
            <a:r>
              <a:rPr lang="en-US" sz="2000" err="1"/>
              <a:t>qu'il</a:t>
            </a:r>
            <a:r>
              <a:rPr lang="en-US" sz="2000" dirty="0"/>
              <a:t> </a:t>
            </a:r>
            <a:r>
              <a:rPr lang="en-US" sz="2000" err="1"/>
              <a:t>possède</a:t>
            </a:r>
            <a:r>
              <a:rPr lang="en-US" sz="2000" dirty="0"/>
              <a:t> dans </a:t>
            </a:r>
            <a:r>
              <a:rPr lang="en-US" sz="2000" err="1"/>
              <a:t>l'enceinte</a:t>
            </a:r>
            <a:r>
              <a:rPr lang="en-US" sz="2000" dirty="0"/>
              <a:t> de </a:t>
            </a:r>
            <a:r>
              <a:rPr lang="en-US" sz="2000" err="1"/>
              <a:t>cette</a:t>
            </a:r>
            <a:r>
              <a:rPr lang="en-US" sz="2000" dirty="0"/>
              <a:t> commune "les </a:t>
            </a:r>
            <a:r>
              <a:rPr lang="en-US" sz="2000" err="1"/>
              <a:t>bâtiments</a:t>
            </a:r>
            <a:r>
              <a:rPr lang="en-US" sz="2000" dirty="0"/>
              <a:t> qui </a:t>
            </a:r>
            <a:r>
              <a:rPr lang="en-US" sz="2000" err="1"/>
              <a:t>composaient</a:t>
            </a:r>
            <a:r>
              <a:rPr lang="en-US" sz="2000" dirty="0"/>
              <a:t> </a:t>
            </a:r>
            <a:r>
              <a:rPr lang="en-US" sz="2000" err="1"/>
              <a:t>précédemment</a:t>
            </a:r>
            <a:r>
              <a:rPr lang="en-US" sz="2000" dirty="0"/>
              <a:t> la </a:t>
            </a:r>
            <a:r>
              <a:rPr lang="en-US" sz="2000" err="1"/>
              <a:t>tannerie</a:t>
            </a:r>
            <a:r>
              <a:rPr lang="en-US" sz="2000" dirty="0"/>
              <a:t> du </a:t>
            </a:r>
            <a:r>
              <a:rPr lang="en-US" sz="2000" err="1"/>
              <a:t>S.Pélissier</a:t>
            </a:r>
            <a:r>
              <a:rPr lang="en-US" sz="2000" dirty="0"/>
              <a:t> et un </a:t>
            </a:r>
            <a:r>
              <a:rPr lang="en-US" sz="2000" err="1"/>
              <a:t>pré</a:t>
            </a:r>
            <a:r>
              <a:rPr lang="en-US" sz="2000" dirty="0"/>
              <a:t> y </a:t>
            </a:r>
            <a:r>
              <a:rPr lang="en-US" sz="2000" err="1"/>
              <a:t>attenant</a:t>
            </a:r>
            <a:r>
              <a:rPr lang="en-US" sz="2000" dirty="0"/>
              <a:t>;</a:t>
            </a:r>
          </a:p>
          <a:p>
            <a:r>
              <a:rPr lang="en-US" sz="2000" dirty="0"/>
              <a:t>Cette </a:t>
            </a:r>
            <a:r>
              <a:rPr lang="en-US" sz="2000" err="1"/>
              <a:t>propriété</a:t>
            </a:r>
            <a:r>
              <a:rPr lang="en-US" sz="2000" dirty="0"/>
              <a:t> </a:t>
            </a:r>
            <a:r>
              <a:rPr lang="en-US" sz="2000" err="1"/>
              <a:t>est</a:t>
            </a:r>
            <a:r>
              <a:rPr lang="en-US" sz="2000" dirty="0"/>
              <a:t> </a:t>
            </a:r>
            <a:r>
              <a:rPr lang="en-US" sz="2000" err="1"/>
              <a:t>située</a:t>
            </a:r>
            <a:r>
              <a:rPr lang="en-US" sz="2000" dirty="0"/>
              <a:t> sur le bord du torrent qui traverse les Arcs </a:t>
            </a:r>
            <a:r>
              <a:rPr lang="en-US" sz="2000" err="1"/>
              <a:t>immédiatement</a:t>
            </a:r>
            <a:r>
              <a:rPr lang="en-US" sz="2000" dirty="0"/>
              <a:t> </a:t>
            </a:r>
            <a:r>
              <a:rPr lang="en-US" sz="2000" err="1"/>
              <a:t>en</a:t>
            </a:r>
            <a:r>
              <a:rPr lang="en-US" sz="2000" dirty="0"/>
              <a:t>-dessous de la chute </a:t>
            </a:r>
            <a:r>
              <a:rPr lang="en-US" sz="2000" err="1"/>
              <a:t>qu'il</a:t>
            </a:r>
            <a:r>
              <a:rPr lang="en-US" sz="2000" dirty="0"/>
              <a:t> </a:t>
            </a:r>
            <a:r>
              <a:rPr lang="en-US" sz="2000" err="1"/>
              <a:t>forme</a:t>
            </a:r>
            <a:r>
              <a:rPr lang="en-US" sz="2000" dirty="0"/>
              <a:t> à </a:t>
            </a:r>
            <a:r>
              <a:rPr lang="en-US" sz="2000" err="1"/>
              <a:t>quelques</a:t>
            </a:r>
            <a:r>
              <a:rPr lang="en-US" sz="2000" dirty="0"/>
              <a:t> </a:t>
            </a:r>
            <a:r>
              <a:rPr lang="en-US" sz="2000" err="1"/>
              <a:t>mètres</a:t>
            </a:r>
            <a:r>
              <a:rPr lang="en-US" sz="2000" dirty="0"/>
              <a:t> du </a:t>
            </a:r>
            <a:r>
              <a:rPr lang="en-US" sz="2000" err="1"/>
              <a:t>pont</a:t>
            </a:r>
            <a:r>
              <a:rPr lang="en-US" sz="2000" dirty="0"/>
              <a:t> de la route </a:t>
            </a:r>
            <a:r>
              <a:rPr lang="en-US" sz="2000" err="1"/>
              <a:t>impériale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err="1"/>
              <a:t>Depuis</a:t>
            </a:r>
            <a:r>
              <a:rPr lang="en-US" sz="2000" dirty="0"/>
              <a:t> </a:t>
            </a:r>
            <a:r>
              <a:rPr lang="en-US" sz="2000" err="1"/>
              <a:t>quelques</a:t>
            </a:r>
            <a:r>
              <a:rPr lang="en-US" sz="2000" dirty="0"/>
              <a:t> temps un </a:t>
            </a:r>
            <a:r>
              <a:rPr lang="en-US" sz="2000" err="1"/>
              <a:t>abus</a:t>
            </a:r>
            <a:r>
              <a:rPr lang="en-US" sz="2000" dirty="0"/>
              <a:t> des plus graves </a:t>
            </a:r>
            <a:r>
              <a:rPr lang="en-US" sz="2000" err="1"/>
              <a:t>s'est</a:t>
            </a:r>
            <a:r>
              <a:rPr lang="en-US" sz="2000" dirty="0"/>
              <a:t> </a:t>
            </a:r>
            <a:r>
              <a:rPr lang="en-US" sz="2000" err="1"/>
              <a:t>introduit</a:t>
            </a:r>
            <a:r>
              <a:rPr lang="en-US" sz="2000" dirty="0"/>
              <a:t> aux Arcs.</a:t>
            </a:r>
          </a:p>
          <a:p>
            <a:r>
              <a:rPr lang="en-US" sz="2000" dirty="0" err="1"/>
              <a:t>Consistant</a:t>
            </a:r>
            <a:r>
              <a:rPr lang="en-US" sz="2000" dirty="0"/>
              <a:t> à </a:t>
            </a:r>
            <a:r>
              <a:rPr lang="en-US" sz="2000" dirty="0" err="1"/>
              <a:t>jeter</a:t>
            </a:r>
            <a:r>
              <a:rPr lang="en-US" sz="2000" dirty="0"/>
              <a:t> dans le torrent </a:t>
            </a:r>
            <a:r>
              <a:rPr lang="en-US" sz="2000" dirty="0" err="1"/>
              <a:t>en</a:t>
            </a:r>
            <a:r>
              <a:rPr lang="en-US" sz="2000" dirty="0"/>
              <a:t> dessous du </a:t>
            </a:r>
            <a:r>
              <a:rPr lang="en-US" sz="2000" dirty="0" err="1"/>
              <a:t>pont</a:t>
            </a:r>
            <a:r>
              <a:rPr lang="en-US" sz="2000" dirty="0"/>
              <a:t>, les </a:t>
            </a:r>
            <a:r>
              <a:rPr lang="en-US" sz="2000" dirty="0" err="1"/>
              <a:t>décombres</a:t>
            </a:r>
            <a:r>
              <a:rPr lang="en-US" sz="2000" dirty="0"/>
              <a:t> </a:t>
            </a:r>
            <a:r>
              <a:rPr lang="en-US" sz="2000" dirty="0" err="1"/>
              <a:t>venant</a:t>
            </a:r>
            <a:r>
              <a:rPr lang="en-US" sz="2000" dirty="0"/>
              <a:t> des </a:t>
            </a:r>
            <a:r>
              <a:rPr lang="en-US" sz="2000" dirty="0" err="1"/>
              <a:t>démolitions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déblais</a:t>
            </a:r>
            <a:r>
              <a:rPr lang="en-US" sz="2000" dirty="0"/>
              <a:t> qui se font dans le pays. Un </a:t>
            </a:r>
            <a:r>
              <a:rPr lang="en-US" sz="2000" dirty="0" err="1"/>
              <a:t>énorme</a:t>
            </a:r>
            <a:r>
              <a:rPr lang="en-US" sz="2000" dirty="0"/>
              <a:t> </a:t>
            </a:r>
            <a:r>
              <a:rPr lang="en-US" sz="2000" dirty="0" err="1"/>
              <a:t>préjudice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déjà </a:t>
            </a:r>
            <a:r>
              <a:rPr lang="en-US" sz="2000" dirty="0" err="1"/>
              <a:t>résultait</a:t>
            </a:r>
            <a:r>
              <a:rPr lang="en-US" sz="2000" dirty="0"/>
              <a:t> pour </a:t>
            </a:r>
            <a:r>
              <a:rPr lang="en-US" sz="2000" dirty="0" err="1"/>
              <a:t>l'exposanty</a:t>
            </a:r>
            <a:r>
              <a:rPr lang="en-US" sz="2000" dirty="0"/>
              <a:t>, don’t le </a:t>
            </a:r>
            <a:r>
              <a:rPr lang="en-US" sz="2000" dirty="0" err="1"/>
              <a:t>pré</a:t>
            </a:r>
            <a:r>
              <a:rPr lang="en-US" sz="2000" dirty="0"/>
              <a:t> a </a:t>
            </a:r>
            <a:r>
              <a:rPr lang="en-US" sz="2000" dirty="0" err="1"/>
              <a:t>été</a:t>
            </a:r>
            <a:r>
              <a:rPr lang="en-US" sz="2000" dirty="0"/>
              <a:t> </a:t>
            </a:r>
            <a:r>
              <a:rPr lang="en-US" sz="2000" dirty="0" err="1"/>
              <a:t>entiérement</a:t>
            </a:r>
            <a:r>
              <a:rPr lang="en-US" sz="2000" dirty="0"/>
              <a:t> </a:t>
            </a:r>
            <a:r>
              <a:rPr lang="en-US" sz="2000" dirty="0" err="1"/>
              <a:t>couvert</a:t>
            </a:r>
            <a:r>
              <a:rPr lang="en-US" sz="2000" dirty="0"/>
              <a:t> par </a:t>
            </a:r>
            <a:r>
              <a:rPr lang="en-US" sz="2000" dirty="0" err="1"/>
              <a:t>ces</a:t>
            </a:r>
            <a:r>
              <a:rPr lang="en-US" sz="2000" dirty="0"/>
              <a:t> </a:t>
            </a:r>
            <a:r>
              <a:rPr lang="en-US" sz="2000" dirty="0" err="1"/>
              <a:t>décombres</a:t>
            </a:r>
            <a:r>
              <a:rPr lang="en-US" sz="2000" dirty="0"/>
              <a:t> aux premières </a:t>
            </a:r>
            <a:r>
              <a:rPr lang="en-US" sz="2000" dirty="0" err="1"/>
              <a:t>crues</a:t>
            </a:r>
            <a:r>
              <a:rPr lang="en-US" sz="2000" dirty="0"/>
              <a:t> de </a:t>
            </a:r>
            <a:r>
              <a:rPr lang="en-US" sz="2000" dirty="0" err="1"/>
              <a:t>cet</a:t>
            </a:r>
            <a:r>
              <a:rPr lang="en-US" sz="2000" dirty="0"/>
              <a:t> hiver et </a:t>
            </a:r>
            <a:r>
              <a:rPr lang="en-US" sz="2000" dirty="0" err="1"/>
              <a:t>étant</a:t>
            </a:r>
            <a:r>
              <a:rPr lang="en-US" sz="2000" dirty="0"/>
              <a:t> les </a:t>
            </a:r>
            <a:r>
              <a:rPr lang="en-US" sz="2000" dirty="0" err="1"/>
              <a:t>vonstructions</a:t>
            </a:r>
            <a:r>
              <a:rPr lang="en-US" sz="2000" dirty="0"/>
              <a:t> </a:t>
            </a:r>
            <a:r>
              <a:rPr lang="en-US" sz="2000" dirty="0" err="1"/>
              <a:t>ont</a:t>
            </a:r>
            <a:r>
              <a:rPr lang="en-US" sz="2000" dirty="0"/>
              <a:t> </a:t>
            </a:r>
            <a:r>
              <a:rPr lang="en-US" sz="2000" dirty="0" err="1"/>
              <a:t>été</a:t>
            </a:r>
            <a:r>
              <a:rPr lang="en-US" sz="2000" dirty="0"/>
              <a:t> </a:t>
            </a:r>
            <a:r>
              <a:rPr lang="en-US" sz="2000" dirty="0" err="1"/>
              <a:t>menacées</a:t>
            </a:r>
            <a:r>
              <a:rPr lang="en-US" sz="2000" dirty="0"/>
              <a:t> par les eaux </a:t>
            </a:r>
            <a:r>
              <a:rPr lang="en-US" sz="2000" dirty="0" err="1"/>
              <a:t>retenues</a:t>
            </a:r>
            <a:r>
              <a:rPr lang="en-US" sz="2000" dirty="0"/>
              <a:t> par suite de </a:t>
            </a:r>
            <a:r>
              <a:rPr lang="en-US" sz="2000" dirty="0" err="1"/>
              <a:t>l'encombrement</a:t>
            </a:r>
            <a:r>
              <a:rPr lang="en-US" sz="2000" dirty="0"/>
              <a:t> du lit du torrent".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En 1872, le rapport </a:t>
            </a:r>
            <a:r>
              <a:rPr lang="en-US" sz="2000" err="1"/>
              <a:t>d'expertise</a:t>
            </a:r>
            <a:r>
              <a:rPr lang="en-US" sz="2000" dirty="0"/>
              <a:t> </a:t>
            </a:r>
            <a:r>
              <a:rPr lang="en-US" sz="2000" err="1"/>
              <a:t>mentionne</a:t>
            </a:r>
            <a:r>
              <a:rPr lang="en-US" sz="2000" dirty="0"/>
              <a:t> encore la </a:t>
            </a:r>
            <a:r>
              <a:rPr lang="en-US" sz="2000" err="1"/>
              <a:t>tannerie</a:t>
            </a:r>
            <a:r>
              <a:rPr lang="en-US" sz="2000" dirty="0"/>
              <a:t> "autrefois </a:t>
            </a:r>
            <a:r>
              <a:rPr lang="en-US" sz="2000" err="1"/>
              <a:t>établie</a:t>
            </a:r>
            <a:r>
              <a:rPr lang="en-US" sz="2000" dirty="0"/>
              <a:t> dans </a:t>
            </a:r>
            <a:r>
              <a:rPr lang="en-US" sz="2000" err="1"/>
              <a:t>ce</a:t>
            </a:r>
            <a:r>
              <a:rPr lang="en-US" sz="2000" dirty="0"/>
              <a:t> local. On y </a:t>
            </a:r>
            <a:r>
              <a:rPr lang="en-US" sz="2000" err="1"/>
              <a:t>trouve</a:t>
            </a:r>
            <a:r>
              <a:rPr lang="en-US" sz="2000" dirty="0"/>
              <a:t> encore </a:t>
            </a:r>
            <a:r>
              <a:rPr lang="en-US" sz="2000" err="1"/>
              <a:t>une</a:t>
            </a:r>
            <a:r>
              <a:rPr lang="en-US" sz="2000" dirty="0"/>
              <a:t> roue </a:t>
            </a:r>
            <a:r>
              <a:rPr lang="en-US" sz="2000" err="1"/>
              <a:t>hydraulique</a:t>
            </a:r>
            <a:r>
              <a:rPr lang="en-US" sz="2000" dirty="0"/>
              <a:t> </a:t>
            </a:r>
            <a:r>
              <a:rPr lang="en-US" sz="2000" err="1"/>
              <a:t>ainsi</a:t>
            </a:r>
            <a:r>
              <a:rPr lang="en-US" sz="2000" dirty="0"/>
              <a:t> que le </a:t>
            </a:r>
            <a:r>
              <a:rPr lang="en-US" sz="2000" err="1"/>
              <a:t>mécanisme</a:t>
            </a:r>
            <a:r>
              <a:rPr lang="en-US" sz="2000" dirty="0"/>
              <a:t> qui </a:t>
            </a:r>
            <a:r>
              <a:rPr lang="en-US" sz="2000" err="1"/>
              <a:t>mettait</a:t>
            </a:r>
            <a:r>
              <a:rPr lang="en-US" sz="2000" dirty="0"/>
              <a:t> </a:t>
            </a:r>
            <a:r>
              <a:rPr lang="en-US" sz="2000" err="1"/>
              <a:t>en</a:t>
            </a:r>
            <a:r>
              <a:rPr lang="en-US" sz="2000" dirty="0"/>
              <a:t> </a:t>
            </a:r>
            <a:r>
              <a:rPr lang="en-US" sz="2000" err="1"/>
              <a:t>mouvement</a:t>
            </a:r>
            <a:r>
              <a:rPr lang="en-US" sz="2000" dirty="0"/>
              <a:t> un moulin à tan et de grands hangars </a:t>
            </a:r>
            <a:r>
              <a:rPr lang="en-US" sz="2000" err="1"/>
              <a:t>ou</a:t>
            </a:r>
            <a:r>
              <a:rPr lang="en-US" sz="2000" dirty="0"/>
              <a:t> remises servant de </a:t>
            </a:r>
            <a:r>
              <a:rPr lang="en-US" sz="2000" err="1"/>
              <a:t>séchoirs</a:t>
            </a:r>
            <a:r>
              <a:rPr lang="en-US" sz="2000" dirty="0"/>
              <a:t> pour les </a:t>
            </a:r>
            <a:r>
              <a:rPr lang="en-US" sz="2000" err="1"/>
              <a:t>cuirs</a:t>
            </a:r>
            <a:r>
              <a:rPr lang="en-US" sz="2000" dirty="0"/>
              <a:t> (…) le moulin à tan </a:t>
            </a:r>
            <a:r>
              <a:rPr lang="en-US" sz="2000" err="1"/>
              <a:t>était</a:t>
            </a:r>
            <a:r>
              <a:rPr lang="en-US" sz="2000" dirty="0"/>
              <a:t> </a:t>
            </a:r>
            <a:r>
              <a:rPr lang="en-US" sz="2000" err="1"/>
              <a:t>mû</a:t>
            </a:r>
            <a:r>
              <a:rPr lang="en-US" sz="2000" dirty="0"/>
              <a:t> par </a:t>
            </a:r>
            <a:r>
              <a:rPr lang="en-US" sz="2000" err="1"/>
              <a:t>l'eau</a:t>
            </a:r>
            <a:r>
              <a:rPr lang="en-US" sz="2000" dirty="0"/>
              <a:t> </a:t>
            </a:r>
            <a:r>
              <a:rPr lang="en-US" sz="2000" err="1"/>
              <a:t>dérivée</a:t>
            </a:r>
            <a:r>
              <a:rPr lang="en-US" sz="2000" dirty="0"/>
              <a:t> du Réal qui </a:t>
            </a:r>
            <a:r>
              <a:rPr lang="en-US" sz="2000" err="1"/>
              <a:t>longe</a:t>
            </a:r>
            <a:r>
              <a:rPr lang="en-US" sz="2000" dirty="0"/>
              <a:t> la </a:t>
            </a:r>
            <a:r>
              <a:rPr lang="en-US" sz="2000" err="1"/>
              <a:t>propriété</a:t>
            </a:r>
            <a:r>
              <a:rPr lang="en-US" sz="2000" dirty="0"/>
              <a:t>.</a:t>
            </a:r>
          </a:p>
          <a:p>
            <a:r>
              <a:rPr lang="en-US" sz="2000" dirty="0"/>
              <a:t>Le volume </a:t>
            </a:r>
            <a:r>
              <a:rPr lang="en-US" sz="2000" err="1"/>
              <a:t>débité</a:t>
            </a:r>
            <a:r>
              <a:rPr lang="en-US" sz="2000" dirty="0"/>
              <a:t> par </a:t>
            </a:r>
            <a:r>
              <a:rPr lang="en-US" sz="2000" err="1"/>
              <a:t>ce</a:t>
            </a:r>
            <a:r>
              <a:rPr lang="en-US" sz="2000" dirty="0"/>
              <a:t> </a:t>
            </a:r>
            <a:r>
              <a:rPr lang="en-US" sz="2000" err="1"/>
              <a:t>cours</a:t>
            </a:r>
            <a:r>
              <a:rPr lang="en-US" sz="2000" dirty="0"/>
              <a:t> </a:t>
            </a:r>
            <a:r>
              <a:rPr lang="en-US" sz="2000" err="1"/>
              <a:t>d'eau</a:t>
            </a:r>
            <a:r>
              <a:rPr lang="en-US" sz="2000" dirty="0"/>
              <a:t> </a:t>
            </a:r>
            <a:r>
              <a:rPr lang="en-US" sz="2000" err="1"/>
              <a:t>n'est</a:t>
            </a:r>
            <a:r>
              <a:rPr lang="en-US" sz="2000" dirty="0"/>
              <a:t> pas bien </a:t>
            </a:r>
            <a:r>
              <a:rPr lang="en-US" sz="2000" err="1"/>
              <a:t>considérable</a:t>
            </a:r>
            <a:r>
              <a:rPr lang="en-US" sz="2000" dirty="0"/>
              <a:t> </a:t>
            </a:r>
            <a:r>
              <a:rPr lang="en-US" sz="2000" err="1"/>
              <a:t>en</a:t>
            </a:r>
            <a:r>
              <a:rPr lang="en-US" sz="2000" dirty="0"/>
              <a:t> </a:t>
            </a:r>
            <a:r>
              <a:rPr lang="en-US" sz="2000" err="1"/>
              <a:t>été</a:t>
            </a:r>
            <a:r>
              <a:rPr lang="en-US" sz="2000" dirty="0"/>
              <a:t> </a:t>
            </a:r>
            <a:r>
              <a:rPr lang="en-US" sz="2000" err="1"/>
              <a:t>mais</a:t>
            </a:r>
            <a:r>
              <a:rPr lang="en-US" sz="2000" dirty="0"/>
              <a:t> il </a:t>
            </a:r>
            <a:r>
              <a:rPr lang="en-US" sz="2000" err="1"/>
              <a:t>serait</a:t>
            </a:r>
            <a:r>
              <a:rPr lang="en-US" sz="2000" dirty="0"/>
              <a:t> </a:t>
            </a:r>
            <a:r>
              <a:rPr lang="en-US" sz="2000" err="1"/>
              <a:t>parfaitement</a:t>
            </a:r>
            <a:r>
              <a:rPr lang="en-US" sz="2000" dirty="0"/>
              <a:t> </a:t>
            </a:r>
            <a:r>
              <a:rPr lang="en-US" sz="2000" err="1"/>
              <a:t>suffisant</a:t>
            </a:r>
            <a:r>
              <a:rPr lang="en-US" sz="2000" dirty="0"/>
              <a:t> pour la mise </a:t>
            </a:r>
            <a:r>
              <a:rPr lang="en-US" sz="2000" err="1"/>
              <a:t>en</a:t>
            </a:r>
            <a:r>
              <a:rPr lang="en-US" sz="2000" dirty="0"/>
              <a:t> place </a:t>
            </a:r>
            <a:r>
              <a:rPr lang="en-US" sz="2000" err="1"/>
              <a:t>d'une</a:t>
            </a:r>
            <a:r>
              <a:rPr lang="en-US" sz="2000" dirty="0"/>
              <a:t> </a:t>
            </a:r>
            <a:r>
              <a:rPr lang="en-US" sz="2000" err="1"/>
              <a:t>usine</a:t>
            </a:r>
            <a:r>
              <a:rPr lang="en-US" sz="2000" dirty="0"/>
              <a:t> </a:t>
            </a:r>
            <a:r>
              <a:rPr lang="en-US" sz="2000" err="1"/>
              <a:t>n'ayant</a:t>
            </a:r>
            <a:r>
              <a:rPr lang="en-US" sz="2000" dirty="0"/>
              <a:t> pas </a:t>
            </a:r>
            <a:r>
              <a:rPr lang="en-US" sz="2000" err="1"/>
              <a:t>besoin</a:t>
            </a:r>
            <a:r>
              <a:rPr lang="en-US" sz="2000" dirty="0"/>
              <a:t> </a:t>
            </a:r>
            <a:r>
              <a:rPr lang="en-US" sz="2000" err="1"/>
              <a:t>d'une</a:t>
            </a:r>
            <a:r>
              <a:rPr lang="en-US" sz="2000" dirty="0"/>
              <a:t> </a:t>
            </a:r>
            <a:r>
              <a:rPr lang="en-US" sz="2000" err="1"/>
              <a:t>grande</a:t>
            </a:r>
            <a:r>
              <a:rPr lang="en-US" sz="2000" dirty="0"/>
              <a:t> force </a:t>
            </a:r>
            <a:r>
              <a:rPr lang="en-US" sz="2000" err="1"/>
              <a:t>motrice</a:t>
            </a:r>
            <a:r>
              <a:rPr lang="en-US" sz="2000" dirty="0"/>
              <a:t>".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*Sources : Archives </a:t>
            </a:r>
            <a:r>
              <a:rPr lang="en-US" sz="2000" err="1"/>
              <a:t>départementales</a:t>
            </a:r>
            <a:r>
              <a:rPr lang="en-US" sz="2000" dirty="0"/>
              <a:t> du Var : </a:t>
            </a:r>
            <a:r>
              <a:rPr lang="en-US" sz="2000" err="1"/>
              <a:t>E.dépôt</a:t>
            </a:r>
            <a:r>
              <a:rPr lang="en-US" sz="2000" dirty="0"/>
              <a:t> 88, </a:t>
            </a:r>
            <a:r>
              <a:rPr lang="en-US" sz="2000" err="1"/>
              <a:t>série</a:t>
            </a:r>
            <a:r>
              <a:rPr lang="en-US" sz="2000" dirty="0"/>
              <a:t> O, les </a:t>
            </a:r>
            <a:r>
              <a:rPr lang="en-US" sz="2000" err="1"/>
              <a:t>usines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66527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CF7233F6F4F749B98EBCA55174F2BE" ma:contentTypeVersion="13" ma:contentTypeDescription="Create a new document." ma:contentTypeScope="" ma:versionID="0241d21bc49f817ab8e67d29f8f654ef">
  <xsd:schema xmlns:xsd="http://www.w3.org/2001/XMLSchema" xmlns:xs="http://www.w3.org/2001/XMLSchema" xmlns:p="http://schemas.microsoft.com/office/2006/metadata/properties" xmlns:ns2="f4c7469f-ea08-4a28-abbd-883824f19f6c" xmlns:ns3="43590ac0-9243-467b-ab7d-a880e2fba6e9" targetNamespace="http://schemas.microsoft.com/office/2006/metadata/properties" ma:root="true" ma:fieldsID="835ddc4750dae39e496f17abcc570d02" ns2:_="" ns3:_="">
    <xsd:import namespace="f4c7469f-ea08-4a28-abbd-883824f19f6c"/>
    <xsd:import namespace="43590ac0-9243-467b-ab7d-a880e2fba6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7469f-ea08-4a28-abbd-883824f19f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d3dca8c-85d8-48db-af3d-7e663b093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90ac0-9243-467b-ab7d-a880e2fba6e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9700ba1-d8af-4814-8fff-c6fe6aa8a9fb}" ma:internalName="TaxCatchAll" ma:showField="CatchAllData" ma:web="43590ac0-9243-467b-ab7d-a880e2fba6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c7469f-ea08-4a28-abbd-883824f19f6c">
      <Terms xmlns="http://schemas.microsoft.com/office/infopath/2007/PartnerControls"/>
    </lcf76f155ced4ddcb4097134ff3c332f>
    <TaxCatchAll xmlns="43590ac0-9243-467b-ab7d-a880e2fba6e9" xsi:nil="true"/>
  </documentManagement>
</p:properties>
</file>

<file path=customXml/itemProps1.xml><?xml version="1.0" encoding="utf-8"?>
<ds:datastoreItem xmlns:ds="http://schemas.openxmlformats.org/officeDocument/2006/customXml" ds:itemID="{5F808860-DAC5-41D4-9846-A7E799CF97B0}"/>
</file>

<file path=customXml/itemProps2.xml><?xml version="1.0" encoding="utf-8"?>
<ds:datastoreItem xmlns:ds="http://schemas.openxmlformats.org/officeDocument/2006/customXml" ds:itemID="{74E6AACD-6FE8-4BDF-B798-80DDF601F519}"/>
</file>

<file path=customXml/itemProps3.xml><?xml version="1.0" encoding="utf-8"?>
<ds:datastoreItem xmlns:ds="http://schemas.openxmlformats.org/officeDocument/2006/customXml" ds:itemID="{12094984-C498-4C81-9306-D13B9C5828C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Thème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122</cp:revision>
  <dcterms:created xsi:type="dcterms:W3CDTF">2025-07-26T07:42:52Z</dcterms:created>
  <dcterms:modified xsi:type="dcterms:W3CDTF">2025-07-26T07:56:35Z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0x010100FDCF7233F6F4F749B98EBCA55174F2BE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