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0" r:id="rId7"/>
    <p:sldId id="261" r:id="rId8"/>
    <p:sldId id="263" r:id="rId9"/>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1BF9E8-8F29-D07D-C7D7-D3C3C4AFE0C8}" v="36" dt="2025-07-22T14:16:43.238"/>
    <p1510:client id="{782B8AFE-055A-4029-F9D9-2A788AB0F9DB}" v="203" dt="2025-07-22T14:13:36.8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782B8AFE-055A-4029-F9D9-2A788AB0F9DB}"/>
    <pc:docChg chg="mod addSld delSld modSld modMainMaster setSldSz">
      <pc:chgData name="saisonnier Tourisme Culture Patrimoine" userId="S::saisontcp@lesarcssurargens.fr::0ca65382-e596-453e-9522-818d66b87411" providerId="AD" clId="Web-{782B8AFE-055A-4029-F9D9-2A788AB0F9DB}" dt="2025-07-22T14:13:36.875" v="173"/>
      <pc:docMkLst>
        <pc:docMk/>
      </pc:docMkLst>
      <pc:sldChg chg="addSp delSp modSp">
        <pc:chgData name="saisonnier Tourisme Culture Patrimoine" userId="S::saisontcp@lesarcssurargens.fr::0ca65382-e596-453e-9522-818d66b87411" providerId="AD" clId="Web-{782B8AFE-055A-4029-F9D9-2A788AB0F9DB}" dt="2025-07-22T14:10:39.640" v="123" actId="1076"/>
        <pc:sldMkLst>
          <pc:docMk/>
          <pc:sldMk cId="3784089036" sldId="256"/>
        </pc:sldMkLst>
        <pc:spChg chg="del">
          <ac:chgData name="saisonnier Tourisme Culture Patrimoine" userId="S::saisontcp@lesarcssurargens.fr::0ca65382-e596-453e-9522-818d66b87411" providerId="AD" clId="Web-{782B8AFE-055A-4029-F9D9-2A788AB0F9DB}" dt="2025-07-22T13:49:17.742" v="1"/>
          <ac:spMkLst>
            <pc:docMk/>
            <pc:sldMk cId="3784089036" sldId="256"/>
            <ac:spMk id="2" creationId="{00000000-0000-0000-0000-000000000000}"/>
          </ac:spMkLst>
        </pc:spChg>
        <pc:spChg chg="del">
          <ac:chgData name="saisonnier Tourisme Culture Patrimoine" userId="S::saisontcp@lesarcssurargens.fr::0ca65382-e596-453e-9522-818d66b87411" providerId="AD" clId="Web-{782B8AFE-055A-4029-F9D9-2A788AB0F9DB}" dt="2025-07-22T13:51:11.867" v="4"/>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782B8AFE-055A-4029-F9D9-2A788AB0F9DB}" dt="2025-07-22T14:09:49.515" v="96"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782B8AFE-055A-4029-F9D9-2A788AB0F9DB}" dt="2025-07-22T14:10:36.562" v="122" actId="1076"/>
          <ac:spMkLst>
            <pc:docMk/>
            <pc:sldMk cId="3784089036" sldId="256"/>
            <ac:spMk id="14" creationId="{F0161067-961D-2764-DEC3-3AC73AD74F02}"/>
          </ac:spMkLst>
        </pc:spChg>
        <pc:spChg chg="add mod">
          <ac:chgData name="saisonnier Tourisme Culture Patrimoine" userId="S::saisontcp@lesarcssurargens.fr::0ca65382-e596-453e-9522-818d66b87411" providerId="AD" clId="Web-{782B8AFE-055A-4029-F9D9-2A788AB0F9DB}" dt="2025-07-22T14:10:39.640" v="123" actId="1076"/>
          <ac:spMkLst>
            <pc:docMk/>
            <pc:sldMk cId="3784089036" sldId="256"/>
            <ac:spMk id="15" creationId="{079CE95F-00B2-684C-3A04-E5E19424FFD1}"/>
          </ac:spMkLst>
        </pc:spChg>
        <pc:picChg chg="add mod">
          <ac:chgData name="saisonnier Tourisme Culture Patrimoine" userId="S::saisontcp@lesarcssurargens.fr::0ca65382-e596-453e-9522-818d66b87411" providerId="AD" clId="Web-{782B8AFE-055A-4029-F9D9-2A788AB0F9DB}" dt="2025-07-22T13:51:05.336" v="3" actId="1076"/>
          <ac:picMkLst>
            <pc:docMk/>
            <pc:sldMk cId="3784089036" sldId="256"/>
            <ac:picMk id="4" creationId="{2FFE17E2-5D9E-8EF3-D90D-3615C74604D3}"/>
          </ac:picMkLst>
        </pc:picChg>
        <pc:picChg chg="add del mod">
          <ac:chgData name="saisonnier Tourisme Culture Patrimoine" userId="S::saisontcp@lesarcssurargens.fr::0ca65382-e596-453e-9522-818d66b87411" providerId="AD" clId="Web-{782B8AFE-055A-4029-F9D9-2A788AB0F9DB}" dt="2025-07-22T14:07:56.874" v="61"/>
          <ac:picMkLst>
            <pc:docMk/>
            <pc:sldMk cId="3784089036" sldId="256"/>
            <ac:picMk id="6" creationId="{4CB5E38C-73EB-C0F6-0D9B-1F20F54ADFEC}"/>
          </ac:picMkLst>
        </pc:picChg>
        <pc:picChg chg="add del mod">
          <ac:chgData name="saisonnier Tourisme Culture Patrimoine" userId="S::saisontcp@lesarcssurargens.fr::0ca65382-e596-453e-9522-818d66b87411" providerId="AD" clId="Web-{782B8AFE-055A-4029-F9D9-2A788AB0F9DB}" dt="2025-07-22T14:07:46.187" v="56"/>
          <ac:picMkLst>
            <pc:docMk/>
            <pc:sldMk cId="3784089036" sldId="256"/>
            <ac:picMk id="7" creationId="{B2660526-AD34-1AB4-F494-40E07D1F9C96}"/>
          </ac:picMkLst>
        </pc:picChg>
        <pc:picChg chg="add del mod">
          <ac:chgData name="saisonnier Tourisme Culture Patrimoine" userId="S::saisontcp@lesarcssurargens.fr::0ca65382-e596-453e-9522-818d66b87411" providerId="AD" clId="Web-{782B8AFE-055A-4029-F9D9-2A788AB0F9DB}" dt="2025-07-22T14:07:31.202" v="51"/>
          <ac:picMkLst>
            <pc:docMk/>
            <pc:sldMk cId="3784089036" sldId="256"/>
            <ac:picMk id="8" creationId="{1C4040B4-F6BA-062D-5959-9B16CAA4804F}"/>
          </ac:picMkLst>
        </pc:picChg>
        <pc:picChg chg="add del mod">
          <ac:chgData name="saisonnier Tourisme Culture Patrimoine" userId="S::saisontcp@lesarcssurargens.fr::0ca65382-e596-453e-9522-818d66b87411" providerId="AD" clId="Web-{782B8AFE-055A-4029-F9D9-2A788AB0F9DB}" dt="2025-07-22T14:07:20.030" v="47"/>
          <ac:picMkLst>
            <pc:docMk/>
            <pc:sldMk cId="3784089036" sldId="256"/>
            <ac:picMk id="9" creationId="{224A179B-C22E-760A-A8CB-41F72C15EC52}"/>
          </ac:picMkLst>
        </pc:picChg>
        <pc:picChg chg="add del mod">
          <ac:chgData name="saisonnier Tourisme Culture Patrimoine" userId="S::saisontcp@lesarcssurargens.fr::0ca65382-e596-453e-9522-818d66b87411" providerId="AD" clId="Web-{782B8AFE-055A-4029-F9D9-2A788AB0F9DB}" dt="2025-07-22T14:07:09.812" v="43"/>
          <ac:picMkLst>
            <pc:docMk/>
            <pc:sldMk cId="3784089036" sldId="256"/>
            <ac:picMk id="10" creationId="{E0A592A3-4F41-60E2-4DA3-DFC28DBE3EA3}"/>
          </ac:picMkLst>
        </pc:picChg>
        <pc:picChg chg="add del mod">
          <ac:chgData name="saisonnier Tourisme Culture Patrimoine" userId="S::saisontcp@lesarcssurargens.fr::0ca65382-e596-453e-9522-818d66b87411" providerId="AD" clId="Web-{782B8AFE-055A-4029-F9D9-2A788AB0F9DB}" dt="2025-07-22T14:06:55.312" v="39"/>
          <ac:picMkLst>
            <pc:docMk/>
            <pc:sldMk cId="3784089036" sldId="256"/>
            <ac:picMk id="11" creationId="{D9921DE9-CC82-1582-F9AA-23CD1907E214}"/>
          </ac:picMkLst>
        </pc:picChg>
        <pc:picChg chg="add del mod">
          <ac:chgData name="saisonnier Tourisme Culture Patrimoine" userId="S::saisontcp@lesarcssurargens.fr::0ca65382-e596-453e-9522-818d66b87411" providerId="AD" clId="Web-{782B8AFE-055A-4029-F9D9-2A788AB0F9DB}" dt="2025-07-22T14:06:40.858" v="35"/>
          <ac:picMkLst>
            <pc:docMk/>
            <pc:sldMk cId="3784089036" sldId="256"/>
            <ac:picMk id="12" creationId="{07D7EF6F-448F-F40F-56C7-46200A2E8919}"/>
          </ac:picMkLst>
        </pc:picChg>
        <pc:picChg chg="add mod">
          <ac:chgData name="saisonnier Tourisme Culture Patrimoine" userId="S::saisontcp@lesarcssurargens.fr::0ca65382-e596-453e-9522-818d66b87411" providerId="AD" clId="Web-{782B8AFE-055A-4029-F9D9-2A788AB0F9DB}" dt="2025-07-22T14:10:34.078" v="121" actId="1076"/>
          <ac:picMkLst>
            <pc:docMk/>
            <pc:sldMk cId="3784089036" sldId="256"/>
            <ac:picMk id="13" creationId="{C6686DF1-F6CC-F0EB-B5A6-8AD11EA42158}"/>
          </ac:picMkLst>
        </pc:picChg>
      </pc:sldChg>
      <pc:sldChg chg="delSp new del">
        <pc:chgData name="saisonnier Tourisme Culture Patrimoine" userId="S::saisontcp@lesarcssurargens.fr::0ca65382-e596-453e-9522-818d66b87411" providerId="AD" clId="Web-{782B8AFE-055A-4029-F9D9-2A788AB0F9DB}" dt="2025-07-22T14:08:13.077" v="65"/>
        <pc:sldMkLst>
          <pc:docMk/>
          <pc:sldMk cId="4176715995" sldId="257"/>
        </pc:sldMkLst>
        <pc:spChg chg="del">
          <ac:chgData name="saisonnier Tourisme Culture Patrimoine" userId="S::saisontcp@lesarcssurargens.fr::0ca65382-e596-453e-9522-818d66b87411" providerId="AD" clId="Web-{782B8AFE-055A-4029-F9D9-2A788AB0F9DB}" dt="2025-07-22T14:05:55.733" v="16"/>
          <ac:spMkLst>
            <pc:docMk/>
            <pc:sldMk cId="4176715995" sldId="257"/>
            <ac:spMk id="2" creationId="{C9563DF8-7C5A-A123-5652-FCB434A20B39}"/>
          </ac:spMkLst>
        </pc:spChg>
        <pc:spChg chg="del">
          <ac:chgData name="saisonnier Tourisme Culture Patrimoine" userId="S::saisontcp@lesarcssurargens.fr::0ca65382-e596-453e-9522-818d66b87411" providerId="AD" clId="Web-{782B8AFE-055A-4029-F9D9-2A788AB0F9DB}" dt="2025-07-22T14:05:54.343" v="15"/>
          <ac:spMkLst>
            <pc:docMk/>
            <pc:sldMk cId="4176715995" sldId="257"/>
            <ac:spMk id="3" creationId="{0D82DB9F-0260-31C6-25EC-E8965ED2635D}"/>
          </ac:spMkLst>
        </pc:spChg>
      </pc:sldChg>
      <pc:sldChg chg="addSp delSp modSp new del">
        <pc:chgData name="saisonnier Tourisme Culture Patrimoine" userId="S::saisontcp@lesarcssurargens.fr::0ca65382-e596-453e-9522-818d66b87411" providerId="AD" clId="Web-{782B8AFE-055A-4029-F9D9-2A788AB0F9DB}" dt="2025-07-22T14:08:17.015" v="67"/>
        <pc:sldMkLst>
          <pc:docMk/>
          <pc:sldMk cId="507978997" sldId="258"/>
        </pc:sldMkLst>
        <pc:spChg chg="del">
          <ac:chgData name="saisonnier Tourisme Culture Patrimoine" userId="S::saisontcp@lesarcssurargens.fr::0ca65382-e596-453e-9522-818d66b87411" providerId="AD" clId="Web-{782B8AFE-055A-4029-F9D9-2A788AB0F9DB}" dt="2025-07-22T14:05:59.030" v="19"/>
          <ac:spMkLst>
            <pc:docMk/>
            <pc:sldMk cId="507978997" sldId="258"/>
            <ac:spMk id="2" creationId="{6CE71196-EAB6-7C07-B1B8-B99A98445DB2}"/>
          </ac:spMkLst>
        </pc:spChg>
        <pc:spChg chg="del">
          <ac:chgData name="saisonnier Tourisme Culture Patrimoine" userId="S::saisontcp@lesarcssurargens.fr::0ca65382-e596-453e-9522-818d66b87411" providerId="AD" clId="Web-{782B8AFE-055A-4029-F9D9-2A788AB0F9DB}" dt="2025-07-22T14:05:58.124" v="18"/>
          <ac:spMkLst>
            <pc:docMk/>
            <pc:sldMk cId="507978997" sldId="258"/>
            <ac:spMk id="3" creationId="{3544BD8F-7164-CD66-E4DF-255537AFCFFF}"/>
          </ac:spMkLst>
        </pc:spChg>
        <pc:picChg chg="add del mod">
          <ac:chgData name="saisonnier Tourisme Culture Patrimoine" userId="S::saisontcp@lesarcssurargens.fr::0ca65382-e596-453e-9522-818d66b87411" providerId="AD" clId="Web-{782B8AFE-055A-4029-F9D9-2A788AB0F9DB}" dt="2025-07-22T14:08:15.140" v="66"/>
          <ac:picMkLst>
            <pc:docMk/>
            <pc:sldMk cId="507978997" sldId="258"/>
            <ac:picMk id="4" creationId="{5C24375C-5AE0-14C2-D067-0088C2903D75}"/>
          </ac:picMkLst>
        </pc:picChg>
      </pc:sldChg>
      <pc:sldChg chg="addSp delSp modSp new">
        <pc:chgData name="saisonnier Tourisme Culture Patrimoine" userId="S::saisontcp@lesarcssurargens.fr::0ca65382-e596-453e-9522-818d66b87411" providerId="AD" clId="Web-{782B8AFE-055A-4029-F9D9-2A788AB0F9DB}" dt="2025-07-22T14:11:47.797" v="142" actId="1076"/>
        <pc:sldMkLst>
          <pc:docMk/>
          <pc:sldMk cId="1074755211" sldId="259"/>
        </pc:sldMkLst>
        <pc:spChg chg="del">
          <ac:chgData name="saisonnier Tourisme Culture Patrimoine" userId="S::saisontcp@lesarcssurargens.fr::0ca65382-e596-453e-9522-818d66b87411" providerId="AD" clId="Web-{782B8AFE-055A-4029-F9D9-2A788AB0F9DB}" dt="2025-07-22T14:06:03.530" v="22"/>
          <ac:spMkLst>
            <pc:docMk/>
            <pc:sldMk cId="1074755211" sldId="259"/>
            <ac:spMk id="2" creationId="{E89D937F-AB27-14A7-A6F4-FAA76AF782F0}"/>
          </ac:spMkLst>
        </pc:spChg>
        <pc:spChg chg="del">
          <ac:chgData name="saisonnier Tourisme Culture Patrimoine" userId="S::saisontcp@lesarcssurargens.fr::0ca65382-e596-453e-9522-818d66b87411" providerId="AD" clId="Web-{782B8AFE-055A-4029-F9D9-2A788AB0F9DB}" dt="2025-07-22T14:06:02.265" v="21"/>
          <ac:spMkLst>
            <pc:docMk/>
            <pc:sldMk cId="1074755211" sldId="259"/>
            <ac:spMk id="3" creationId="{8780C1D1-F1EB-93F3-7913-8465B589A390}"/>
          </ac:spMkLst>
        </pc:spChg>
        <pc:spChg chg="add mod">
          <ac:chgData name="saisonnier Tourisme Culture Patrimoine" userId="S::saisontcp@lesarcssurargens.fr::0ca65382-e596-453e-9522-818d66b87411" providerId="AD" clId="Web-{782B8AFE-055A-4029-F9D9-2A788AB0F9DB}" dt="2025-07-22T14:11:47.797" v="142" actId="1076"/>
          <ac:spMkLst>
            <pc:docMk/>
            <pc:sldMk cId="1074755211" sldId="259"/>
            <ac:spMk id="5" creationId="{E7710196-4F3C-FE09-F3BF-61629720DA7E}"/>
          </ac:spMkLst>
        </pc:spChg>
        <pc:picChg chg="add mod">
          <ac:chgData name="saisonnier Tourisme Culture Patrimoine" userId="S::saisontcp@lesarcssurargens.fr::0ca65382-e596-453e-9522-818d66b87411" providerId="AD" clId="Web-{782B8AFE-055A-4029-F9D9-2A788AB0F9DB}" dt="2025-07-22T14:07:54.109" v="60" actId="14100"/>
          <ac:picMkLst>
            <pc:docMk/>
            <pc:sldMk cId="1074755211" sldId="259"/>
            <ac:picMk id="4" creationId="{E8777CE3-025E-BD95-35B5-88110A69686C}"/>
          </ac:picMkLst>
        </pc:picChg>
      </pc:sldChg>
      <pc:sldChg chg="addSp delSp modSp new">
        <pc:chgData name="saisonnier Tourisme Culture Patrimoine" userId="S::saisontcp@lesarcssurargens.fr::0ca65382-e596-453e-9522-818d66b87411" providerId="AD" clId="Web-{782B8AFE-055A-4029-F9D9-2A788AB0F9DB}" dt="2025-07-22T14:13:00.437" v="160" actId="1076"/>
        <pc:sldMkLst>
          <pc:docMk/>
          <pc:sldMk cId="1788531783" sldId="260"/>
        </pc:sldMkLst>
        <pc:spChg chg="del">
          <ac:chgData name="saisonnier Tourisme Culture Patrimoine" userId="S::saisontcp@lesarcssurargens.fr::0ca65382-e596-453e-9522-818d66b87411" providerId="AD" clId="Web-{782B8AFE-055A-4029-F9D9-2A788AB0F9DB}" dt="2025-07-22T14:06:07.327" v="25"/>
          <ac:spMkLst>
            <pc:docMk/>
            <pc:sldMk cId="1788531783" sldId="260"/>
            <ac:spMk id="2" creationId="{AE3FD41F-21BB-2861-3080-F06A6B8E3A79}"/>
          </ac:spMkLst>
        </pc:spChg>
        <pc:spChg chg="del">
          <ac:chgData name="saisonnier Tourisme Culture Patrimoine" userId="S::saisontcp@lesarcssurargens.fr::0ca65382-e596-453e-9522-818d66b87411" providerId="AD" clId="Web-{782B8AFE-055A-4029-F9D9-2A788AB0F9DB}" dt="2025-07-22T14:06:06.374" v="24"/>
          <ac:spMkLst>
            <pc:docMk/>
            <pc:sldMk cId="1788531783" sldId="260"/>
            <ac:spMk id="3" creationId="{B7B2F2BD-A68F-3873-266D-3EDA10CA26DC}"/>
          </ac:spMkLst>
        </pc:spChg>
        <pc:spChg chg="add mod">
          <ac:chgData name="saisonnier Tourisme Culture Patrimoine" userId="S::saisontcp@lesarcssurargens.fr::0ca65382-e596-453e-9522-818d66b87411" providerId="AD" clId="Web-{782B8AFE-055A-4029-F9D9-2A788AB0F9DB}" dt="2025-07-22T14:13:00.437" v="160" actId="1076"/>
          <ac:spMkLst>
            <pc:docMk/>
            <pc:sldMk cId="1788531783" sldId="260"/>
            <ac:spMk id="5" creationId="{D6DD9EB2-89B1-761D-1A4E-B42AED9AB606}"/>
          </ac:spMkLst>
        </pc:spChg>
        <pc:picChg chg="add mod">
          <ac:chgData name="saisonnier Tourisme Culture Patrimoine" userId="S::saisontcp@lesarcssurargens.fr::0ca65382-e596-453e-9522-818d66b87411" providerId="AD" clId="Web-{782B8AFE-055A-4029-F9D9-2A788AB0F9DB}" dt="2025-07-22T14:07:42.546" v="55" actId="14100"/>
          <ac:picMkLst>
            <pc:docMk/>
            <pc:sldMk cId="1788531783" sldId="260"/>
            <ac:picMk id="4" creationId="{4A135C32-ACB0-3C46-D853-37C10A250766}"/>
          </ac:picMkLst>
        </pc:picChg>
      </pc:sldChg>
      <pc:sldChg chg="addSp delSp modSp new">
        <pc:chgData name="saisonnier Tourisme Culture Patrimoine" userId="S::saisontcp@lesarcssurargens.fr::0ca65382-e596-453e-9522-818d66b87411" providerId="AD" clId="Web-{782B8AFE-055A-4029-F9D9-2A788AB0F9DB}" dt="2025-07-22T14:13:21.625" v="169" actId="20577"/>
        <pc:sldMkLst>
          <pc:docMk/>
          <pc:sldMk cId="1799075522" sldId="261"/>
        </pc:sldMkLst>
        <pc:spChg chg="del">
          <ac:chgData name="saisonnier Tourisme Culture Patrimoine" userId="S::saisontcp@lesarcssurargens.fr::0ca65382-e596-453e-9522-818d66b87411" providerId="AD" clId="Web-{782B8AFE-055A-4029-F9D9-2A788AB0F9DB}" dt="2025-07-22T14:06:10.608" v="28"/>
          <ac:spMkLst>
            <pc:docMk/>
            <pc:sldMk cId="1799075522" sldId="261"/>
            <ac:spMk id="2" creationId="{C8E9361A-B7DC-1813-9EDC-68C1D5C38282}"/>
          </ac:spMkLst>
        </pc:spChg>
        <pc:spChg chg="del">
          <ac:chgData name="saisonnier Tourisme Culture Patrimoine" userId="S::saisontcp@lesarcssurargens.fr::0ca65382-e596-453e-9522-818d66b87411" providerId="AD" clId="Web-{782B8AFE-055A-4029-F9D9-2A788AB0F9DB}" dt="2025-07-22T14:06:09.671" v="27"/>
          <ac:spMkLst>
            <pc:docMk/>
            <pc:sldMk cId="1799075522" sldId="261"/>
            <ac:spMk id="3" creationId="{09B85DA2-C6E7-192B-0E90-1A03B5D04496}"/>
          </ac:spMkLst>
        </pc:spChg>
        <pc:spChg chg="add mod">
          <ac:chgData name="saisonnier Tourisme Culture Patrimoine" userId="S::saisontcp@lesarcssurargens.fr::0ca65382-e596-453e-9522-818d66b87411" providerId="AD" clId="Web-{782B8AFE-055A-4029-F9D9-2A788AB0F9DB}" dt="2025-07-22T14:13:21.625" v="169" actId="20577"/>
          <ac:spMkLst>
            <pc:docMk/>
            <pc:sldMk cId="1799075522" sldId="261"/>
            <ac:spMk id="5" creationId="{2F5060CE-FBB1-7C9B-59E5-1AB8AB81C640}"/>
          </ac:spMkLst>
        </pc:spChg>
        <pc:picChg chg="add mod">
          <ac:chgData name="saisonnier Tourisme Culture Patrimoine" userId="S::saisontcp@lesarcssurargens.fr::0ca65382-e596-453e-9522-818d66b87411" providerId="AD" clId="Web-{782B8AFE-055A-4029-F9D9-2A788AB0F9DB}" dt="2025-07-22T14:07:27.390" v="50" actId="14100"/>
          <ac:picMkLst>
            <pc:docMk/>
            <pc:sldMk cId="1799075522" sldId="261"/>
            <ac:picMk id="4" creationId="{507A53A6-C2E0-89D6-51FF-5EB6365DF16E}"/>
          </ac:picMkLst>
        </pc:picChg>
      </pc:sldChg>
      <pc:sldChg chg="addSp delSp modSp new del">
        <pc:chgData name="saisonnier Tourisme Culture Patrimoine" userId="S::saisontcp@lesarcssurargens.fr::0ca65382-e596-453e-9522-818d66b87411" providerId="AD" clId="Web-{782B8AFE-055A-4029-F9D9-2A788AB0F9DB}" dt="2025-07-22T14:13:36.875" v="173"/>
        <pc:sldMkLst>
          <pc:docMk/>
          <pc:sldMk cId="2433682759" sldId="262"/>
        </pc:sldMkLst>
        <pc:spChg chg="del">
          <ac:chgData name="saisonnier Tourisme Culture Patrimoine" userId="S::saisontcp@lesarcssurargens.fr::0ca65382-e596-453e-9522-818d66b87411" providerId="AD" clId="Web-{782B8AFE-055A-4029-F9D9-2A788AB0F9DB}" dt="2025-07-22T14:06:14.968" v="31"/>
          <ac:spMkLst>
            <pc:docMk/>
            <pc:sldMk cId="2433682759" sldId="262"/>
            <ac:spMk id="2" creationId="{FC8A475C-86C3-8A71-19BA-6D9E812BADE7}"/>
          </ac:spMkLst>
        </pc:spChg>
        <pc:spChg chg="del">
          <ac:chgData name="saisonnier Tourisme Culture Patrimoine" userId="S::saisontcp@lesarcssurargens.fr::0ca65382-e596-453e-9522-818d66b87411" providerId="AD" clId="Web-{782B8AFE-055A-4029-F9D9-2A788AB0F9DB}" dt="2025-07-22T14:06:13.983" v="30"/>
          <ac:spMkLst>
            <pc:docMk/>
            <pc:sldMk cId="2433682759" sldId="262"/>
            <ac:spMk id="3" creationId="{2A6347C3-118B-C89E-80AE-2A3736D1C068}"/>
          </ac:spMkLst>
        </pc:spChg>
        <pc:picChg chg="add del mod">
          <ac:chgData name="saisonnier Tourisme Culture Patrimoine" userId="S::saisontcp@lesarcssurargens.fr::0ca65382-e596-453e-9522-818d66b87411" providerId="AD" clId="Web-{782B8AFE-055A-4029-F9D9-2A788AB0F9DB}" dt="2025-07-22T14:13:28.781" v="170"/>
          <ac:picMkLst>
            <pc:docMk/>
            <pc:sldMk cId="2433682759" sldId="262"/>
            <ac:picMk id="4" creationId="{CAE20BB4-4948-E192-A363-870980FC6279}"/>
          </ac:picMkLst>
        </pc:picChg>
      </pc:sldChg>
      <pc:sldChg chg="addSp delSp modSp new">
        <pc:chgData name="saisonnier Tourisme Culture Patrimoine" userId="S::saisontcp@lesarcssurargens.fr::0ca65382-e596-453e-9522-818d66b87411" providerId="AD" clId="Web-{782B8AFE-055A-4029-F9D9-2A788AB0F9DB}" dt="2025-07-22T14:13:33.734" v="172" actId="1076"/>
        <pc:sldMkLst>
          <pc:docMk/>
          <pc:sldMk cId="2247231928" sldId="263"/>
        </pc:sldMkLst>
        <pc:spChg chg="del">
          <ac:chgData name="saisonnier Tourisme Culture Patrimoine" userId="S::saisontcp@lesarcssurargens.fr::0ca65382-e596-453e-9522-818d66b87411" providerId="AD" clId="Web-{782B8AFE-055A-4029-F9D9-2A788AB0F9DB}" dt="2025-07-22T14:06:19.405" v="34"/>
          <ac:spMkLst>
            <pc:docMk/>
            <pc:sldMk cId="2247231928" sldId="263"/>
            <ac:spMk id="2" creationId="{D1B4FD40-D8BF-8E9F-0EBC-31392972A715}"/>
          </ac:spMkLst>
        </pc:spChg>
        <pc:spChg chg="del">
          <ac:chgData name="saisonnier Tourisme Culture Patrimoine" userId="S::saisontcp@lesarcssurargens.fr::0ca65382-e596-453e-9522-818d66b87411" providerId="AD" clId="Web-{782B8AFE-055A-4029-F9D9-2A788AB0F9DB}" dt="2025-07-22T14:06:17.546" v="33"/>
          <ac:spMkLst>
            <pc:docMk/>
            <pc:sldMk cId="2247231928" sldId="263"/>
            <ac:spMk id="3" creationId="{43AD693A-3FEC-BD96-4E24-F2CFFA98A76C}"/>
          </ac:spMkLst>
        </pc:spChg>
        <pc:picChg chg="add mod">
          <ac:chgData name="saisonnier Tourisme Culture Patrimoine" userId="S::saisontcp@lesarcssurargens.fr::0ca65382-e596-453e-9522-818d66b87411" providerId="AD" clId="Web-{782B8AFE-055A-4029-F9D9-2A788AB0F9DB}" dt="2025-07-22T14:06:49.624" v="38" actId="14100"/>
          <ac:picMkLst>
            <pc:docMk/>
            <pc:sldMk cId="2247231928" sldId="263"/>
            <ac:picMk id="4" creationId="{FF6FAE76-A125-D421-BC20-60E83CB6339A}"/>
          </ac:picMkLst>
        </pc:picChg>
        <pc:picChg chg="add mod">
          <ac:chgData name="saisonnier Tourisme Culture Patrimoine" userId="S::saisontcp@lesarcssurargens.fr::0ca65382-e596-453e-9522-818d66b87411" providerId="AD" clId="Web-{782B8AFE-055A-4029-F9D9-2A788AB0F9DB}" dt="2025-07-22T14:07:04.530" v="42" actId="14100"/>
          <ac:picMkLst>
            <pc:docMk/>
            <pc:sldMk cId="2247231928" sldId="263"/>
            <ac:picMk id="5" creationId="{0197ACC6-1BA4-ED65-335A-7028CB07F264}"/>
          </ac:picMkLst>
        </pc:picChg>
        <pc:picChg chg="add mod">
          <ac:chgData name="saisonnier Tourisme Culture Patrimoine" userId="S::saisontcp@lesarcssurargens.fr::0ca65382-e596-453e-9522-818d66b87411" providerId="AD" clId="Web-{782B8AFE-055A-4029-F9D9-2A788AB0F9DB}" dt="2025-07-22T14:13:33.734" v="172" actId="1076"/>
          <ac:picMkLst>
            <pc:docMk/>
            <pc:sldMk cId="2247231928" sldId="263"/>
            <ac:picMk id="6" creationId="{5895B4C7-BE7A-D366-A16E-5389EBC23396}"/>
          </ac:picMkLst>
        </pc:picChg>
      </pc:sldChg>
      <pc:sldMasterChg chg="modSp modSldLayout">
        <pc:chgData name="saisonnier Tourisme Culture Patrimoine" userId="S::saisontcp@lesarcssurargens.fr::0ca65382-e596-453e-9522-818d66b87411" providerId="AD" clId="Web-{782B8AFE-055A-4029-F9D9-2A788AB0F9DB}" dt="2025-07-22T13:49:13.601" v="0"/>
        <pc:sldMasterMkLst>
          <pc:docMk/>
          <pc:sldMasterMk cId="3071127875" sldId="2147483648"/>
        </pc:sldMaster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782B8AFE-055A-4029-F9D9-2A788AB0F9DB}" dt="2025-07-22T13:49:13.601"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782B8AFE-055A-4029-F9D9-2A788AB0F9DB}" dt="2025-07-22T13:49:13.601" v="0"/>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331BF9E8-8F29-D07D-C7D7-D3C3C4AFE0C8}"/>
    <pc:docChg chg="modSld">
      <pc:chgData name="saisonnier Tourisme Culture Patrimoine" userId="S::saisontcp@lesarcssurargens.fr::0ca65382-e596-453e-9522-818d66b87411" providerId="AD" clId="Web-{331BF9E8-8F29-D07D-C7D7-D3C3C4AFE0C8}" dt="2025-07-22T14:16:37.925" v="18" actId="20577"/>
      <pc:docMkLst>
        <pc:docMk/>
      </pc:docMkLst>
      <pc:sldChg chg="modSp">
        <pc:chgData name="saisonnier Tourisme Culture Patrimoine" userId="S::saisontcp@lesarcssurargens.fr::0ca65382-e596-453e-9522-818d66b87411" providerId="AD" clId="Web-{331BF9E8-8F29-D07D-C7D7-D3C3C4AFE0C8}" dt="2025-07-22T14:15:56.503" v="2" actId="20577"/>
        <pc:sldMkLst>
          <pc:docMk/>
          <pc:sldMk cId="3784089036" sldId="256"/>
        </pc:sldMkLst>
        <pc:spChg chg="mod">
          <ac:chgData name="saisonnier Tourisme Culture Patrimoine" userId="S::saisontcp@lesarcssurargens.fr::0ca65382-e596-453e-9522-818d66b87411" providerId="AD" clId="Web-{331BF9E8-8F29-D07D-C7D7-D3C3C4AFE0C8}" dt="2025-07-22T14:15:56.503" v="2" actId="20577"/>
          <ac:spMkLst>
            <pc:docMk/>
            <pc:sldMk cId="3784089036" sldId="256"/>
            <ac:spMk id="14" creationId="{F0161067-961D-2764-DEC3-3AC73AD74F02}"/>
          </ac:spMkLst>
        </pc:spChg>
        <pc:spChg chg="mod">
          <ac:chgData name="saisonnier Tourisme Culture Patrimoine" userId="S::saisontcp@lesarcssurargens.fr::0ca65382-e596-453e-9522-818d66b87411" providerId="AD" clId="Web-{331BF9E8-8F29-D07D-C7D7-D3C3C4AFE0C8}" dt="2025-07-22T14:15:51.956" v="1" actId="20577"/>
          <ac:spMkLst>
            <pc:docMk/>
            <pc:sldMk cId="3784089036" sldId="256"/>
            <ac:spMk id="15" creationId="{079CE95F-00B2-684C-3A04-E5E19424FFD1}"/>
          </ac:spMkLst>
        </pc:spChg>
      </pc:sldChg>
      <pc:sldChg chg="modSp">
        <pc:chgData name="saisonnier Tourisme Culture Patrimoine" userId="S::saisontcp@lesarcssurargens.fr::0ca65382-e596-453e-9522-818d66b87411" providerId="AD" clId="Web-{331BF9E8-8F29-D07D-C7D7-D3C3C4AFE0C8}" dt="2025-07-22T14:16:06.597" v="6" actId="20577"/>
        <pc:sldMkLst>
          <pc:docMk/>
          <pc:sldMk cId="1074755211" sldId="259"/>
        </pc:sldMkLst>
        <pc:spChg chg="mod">
          <ac:chgData name="saisonnier Tourisme Culture Patrimoine" userId="S::saisontcp@lesarcssurargens.fr::0ca65382-e596-453e-9522-818d66b87411" providerId="AD" clId="Web-{331BF9E8-8F29-D07D-C7D7-D3C3C4AFE0C8}" dt="2025-07-22T14:16:06.597" v="6" actId="20577"/>
          <ac:spMkLst>
            <pc:docMk/>
            <pc:sldMk cId="1074755211" sldId="259"/>
            <ac:spMk id="5" creationId="{E7710196-4F3C-FE09-F3BF-61629720DA7E}"/>
          </ac:spMkLst>
        </pc:spChg>
      </pc:sldChg>
      <pc:sldChg chg="modSp">
        <pc:chgData name="saisonnier Tourisme Culture Patrimoine" userId="S::saisontcp@lesarcssurargens.fr::0ca65382-e596-453e-9522-818d66b87411" providerId="AD" clId="Web-{331BF9E8-8F29-D07D-C7D7-D3C3C4AFE0C8}" dt="2025-07-22T14:16:20.800" v="9" actId="20577"/>
        <pc:sldMkLst>
          <pc:docMk/>
          <pc:sldMk cId="1788531783" sldId="260"/>
        </pc:sldMkLst>
        <pc:spChg chg="mod">
          <ac:chgData name="saisonnier Tourisme Culture Patrimoine" userId="S::saisontcp@lesarcssurargens.fr::0ca65382-e596-453e-9522-818d66b87411" providerId="AD" clId="Web-{331BF9E8-8F29-D07D-C7D7-D3C3C4AFE0C8}" dt="2025-07-22T14:16:20.800" v="9" actId="20577"/>
          <ac:spMkLst>
            <pc:docMk/>
            <pc:sldMk cId="1788531783" sldId="260"/>
            <ac:spMk id="5" creationId="{D6DD9EB2-89B1-761D-1A4E-B42AED9AB606}"/>
          </ac:spMkLst>
        </pc:spChg>
      </pc:sldChg>
      <pc:sldChg chg="modSp">
        <pc:chgData name="saisonnier Tourisme Culture Patrimoine" userId="S::saisontcp@lesarcssurargens.fr::0ca65382-e596-453e-9522-818d66b87411" providerId="AD" clId="Web-{331BF9E8-8F29-D07D-C7D7-D3C3C4AFE0C8}" dt="2025-07-22T14:16:37.925" v="18" actId="20577"/>
        <pc:sldMkLst>
          <pc:docMk/>
          <pc:sldMk cId="1799075522" sldId="261"/>
        </pc:sldMkLst>
        <pc:spChg chg="mod">
          <ac:chgData name="saisonnier Tourisme Culture Patrimoine" userId="S::saisontcp@lesarcssurargens.fr::0ca65382-e596-453e-9522-818d66b87411" providerId="AD" clId="Web-{331BF9E8-8F29-D07D-C7D7-D3C3C4AFE0C8}" dt="2025-07-22T14:16:37.925" v="18" actId="20577"/>
          <ac:spMkLst>
            <pc:docMk/>
            <pc:sldMk cId="1799075522" sldId="261"/>
            <ac:spMk id="5" creationId="{2F5060CE-FBB1-7C9B-59E5-1AB8AB81C64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22/07/2025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22/07/2025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22/07/2025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2FFE17E2-5D9E-8EF3-D90D-3615C74604D3}"/>
              </a:ext>
            </a:extLst>
          </p:cNvPr>
          <p:cNvPicPr>
            <a:picLocks noChangeAspect="1"/>
          </p:cNvPicPr>
          <p:nvPr/>
        </p:nvPicPr>
        <p:blipFill>
          <a:blip r:embed="rId2"/>
          <a:stretch>
            <a:fillRect/>
          </a:stretch>
        </p:blipFill>
        <p:spPr>
          <a:xfrm>
            <a:off x="3704" y="3175"/>
            <a:ext cx="2447925" cy="704850"/>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9362" y="51543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dirty="0"/>
              <a:t>Soie Mirabeau</a:t>
            </a:r>
          </a:p>
        </p:txBody>
      </p:sp>
      <p:pic>
        <p:nvPicPr>
          <p:cNvPr id="13" name="Picture 12" descr="Soie mirabeau (1).jpg">
            <a:extLst>
              <a:ext uri="{FF2B5EF4-FFF2-40B4-BE49-F238E27FC236}">
                <a16:creationId xmlns:a16="http://schemas.microsoft.com/office/drawing/2014/main" id="{C6686DF1-F6CC-F0EB-B5A6-8AD11EA42158}"/>
              </a:ext>
            </a:extLst>
          </p:cNvPr>
          <p:cNvPicPr>
            <a:picLocks noChangeAspect="1"/>
          </p:cNvPicPr>
          <p:nvPr/>
        </p:nvPicPr>
        <p:blipFill>
          <a:blip r:embed="rId3"/>
          <a:stretch>
            <a:fillRect/>
          </a:stretch>
        </p:blipFill>
        <p:spPr>
          <a:xfrm>
            <a:off x="16933" y="1694392"/>
            <a:ext cx="6858000" cy="4400550"/>
          </a:xfrm>
          <a:prstGeom prst="rect">
            <a:avLst/>
          </a:prstGeom>
        </p:spPr>
      </p:pic>
      <p:sp>
        <p:nvSpPr>
          <p:cNvPr id="14" name="TextBox 13">
            <a:extLst>
              <a:ext uri="{FF2B5EF4-FFF2-40B4-BE49-F238E27FC236}">
                <a16:creationId xmlns:a16="http://schemas.microsoft.com/office/drawing/2014/main" id="{F0161067-961D-2764-DEC3-3AC73AD74F02}"/>
              </a:ext>
            </a:extLst>
          </p:cNvPr>
          <p:cNvSpPr txBox="1"/>
          <p:nvPr/>
        </p:nvSpPr>
        <p:spPr>
          <a:xfrm>
            <a:off x="8467" y="6239933"/>
            <a:ext cx="6858000" cy="16106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639"/>
              </a:lnSpc>
            </a:pPr>
            <a:r>
              <a:rPr lang="fr-FR" sz="2400" b="1" dirty="0">
                <a:latin typeface="Calibri"/>
                <a:ea typeface="Calibri"/>
                <a:cs typeface="Segoe UI"/>
              </a:rPr>
              <a:t>En résumé,</a:t>
            </a:r>
          </a:p>
          <a:p>
            <a:pPr>
              <a:lnSpc>
                <a:spcPts val="1639"/>
              </a:lnSpc>
            </a:pPr>
            <a:endParaRPr lang="fr-FR" sz="2400" b="1" dirty="0">
              <a:latin typeface="Calibri"/>
              <a:cs typeface="Segoe UI"/>
            </a:endParaRPr>
          </a:p>
          <a:p>
            <a:r>
              <a:rPr lang="fr-FR" sz="2400" dirty="0">
                <a:latin typeface="Calibri"/>
                <a:cs typeface="Segoe UI"/>
              </a:rPr>
              <a:t>La sériciculture ou l’industrie de la soie </a:t>
            </a:r>
            <a:r>
              <a:rPr lang="en-US" sz="2400" dirty="0">
                <a:latin typeface="Calibri"/>
                <a:ea typeface="Calibri"/>
                <a:cs typeface="Calibri"/>
              </a:rPr>
              <a:t> </a:t>
            </a:r>
          </a:p>
          <a:p>
            <a:pPr algn="just"/>
            <a:r>
              <a:rPr lang="fr-FR" sz="2400" dirty="0">
                <a:latin typeface="Calibri"/>
                <a:cs typeface="Segoe UI"/>
              </a:rPr>
              <a:t>Le mot vient de</a:t>
            </a:r>
            <a:r>
              <a:rPr lang="fr-FR" sz="2400" i="1" dirty="0">
                <a:latin typeface="Calibri"/>
                <a:cs typeface="Segoe UI"/>
              </a:rPr>
              <a:t> </a:t>
            </a:r>
            <a:r>
              <a:rPr lang="fr-FR" sz="2400" i="1" dirty="0" err="1">
                <a:latin typeface="Calibri"/>
                <a:cs typeface="Segoe UI"/>
              </a:rPr>
              <a:t>serica</a:t>
            </a:r>
            <a:r>
              <a:rPr lang="fr-FR" sz="2400" b="1" i="1" dirty="0">
                <a:latin typeface="Calibri"/>
                <a:cs typeface="Segoe UI"/>
              </a:rPr>
              <a:t> </a:t>
            </a:r>
            <a:r>
              <a:rPr lang="fr-FR" sz="2400" dirty="0">
                <a:latin typeface="Calibri"/>
                <a:cs typeface="Segoe UI"/>
              </a:rPr>
              <a:t>ou </a:t>
            </a:r>
            <a:r>
              <a:rPr lang="fr-FR" sz="2400" i="1" dirty="0">
                <a:latin typeface="Calibri"/>
                <a:cs typeface="Segoe UI"/>
              </a:rPr>
              <a:t>sarica</a:t>
            </a:r>
            <a:r>
              <a:rPr lang="fr-FR" sz="2400" b="1" i="1" dirty="0">
                <a:latin typeface="Calibri"/>
                <a:cs typeface="Segoe UI"/>
              </a:rPr>
              <a:t> </a:t>
            </a:r>
            <a:r>
              <a:rPr lang="fr-FR" sz="2400" dirty="0">
                <a:latin typeface="Calibri"/>
                <a:cs typeface="Segoe UI"/>
              </a:rPr>
              <a:t>« tissu en soie » emprunté par les Romains au grec </a:t>
            </a:r>
            <a:r>
              <a:rPr lang="fr-FR" sz="2400" i="1" dirty="0" err="1">
                <a:latin typeface="Calibri"/>
                <a:cs typeface="Segoe UI"/>
              </a:rPr>
              <a:t>sèrikos</a:t>
            </a:r>
            <a:r>
              <a:rPr lang="fr-FR" sz="2400" i="1" dirty="0">
                <a:latin typeface="Calibri"/>
                <a:ea typeface="Calibri"/>
                <a:cs typeface="Segoe UI"/>
              </a:rPr>
              <a:t>.</a:t>
            </a:r>
            <a:endParaRPr lang="en-US" sz="2400" dirty="0">
              <a:latin typeface="Calibri"/>
              <a:ea typeface="Calibri"/>
              <a:cs typeface="Calibri"/>
            </a:endParaRPr>
          </a:p>
        </p:txBody>
      </p:sp>
      <p:sp>
        <p:nvSpPr>
          <p:cNvPr id="15" name="TextBox 14">
            <a:extLst>
              <a:ext uri="{FF2B5EF4-FFF2-40B4-BE49-F238E27FC236}">
                <a16:creationId xmlns:a16="http://schemas.microsoft.com/office/drawing/2014/main" id="{079CE95F-00B2-684C-3A04-E5E19424FFD1}"/>
              </a:ext>
            </a:extLst>
          </p:cNvPr>
          <p:cNvSpPr txBox="1"/>
          <p:nvPr/>
        </p:nvSpPr>
        <p:spPr>
          <a:xfrm>
            <a:off x="8467" y="8102600"/>
            <a:ext cx="6858000"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639"/>
              </a:lnSpc>
            </a:pPr>
            <a:r>
              <a:rPr lang="fr-FR" sz="2400" b="1" dirty="0">
                <a:latin typeface="Calibri"/>
                <a:ea typeface="Calibri"/>
                <a:cs typeface="Segoe UI"/>
              </a:rPr>
              <a:t>Pour en savoir plus,</a:t>
            </a:r>
            <a:endParaRPr lang="fr-FR" sz="2400" b="1" dirty="0">
              <a:latin typeface="Calibri"/>
              <a:cs typeface="Segoe UI"/>
            </a:endParaRPr>
          </a:p>
          <a:p>
            <a:pPr algn="just">
              <a:lnSpc>
                <a:spcPts val="1639"/>
              </a:lnSpc>
            </a:pPr>
            <a:endParaRPr lang="fr-FR" sz="2400" b="1" dirty="0">
              <a:latin typeface="Calibri"/>
              <a:ea typeface="Calibri"/>
              <a:cs typeface="Segoe UI"/>
            </a:endParaRPr>
          </a:p>
          <a:p>
            <a:pPr algn="just">
              <a:lnSpc>
                <a:spcPts val="1639"/>
              </a:lnSpc>
            </a:pPr>
            <a:endParaRPr lang="fr-FR" sz="2400" b="1" dirty="0">
              <a:latin typeface="Calibri"/>
              <a:ea typeface="Calibri"/>
              <a:cs typeface="Segoe UI"/>
            </a:endParaRPr>
          </a:p>
          <a:p>
            <a:pPr algn="just"/>
            <a:r>
              <a:rPr lang="fr-FR" sz="2000" dirty="0">
                <a:latin typeface="Calibri"/>
                <a:cs typeface="Segoe UI"/>
              </a:rPr>
              <a:t>Ce serait la princesse chinoise </a:t>
            </a:r>
            <a:r>
              <a:rPr lang="fr-FR" sz="2000" err="1">
                <a:latin typeface="Calibri"/>
                <a:cs typeface="Segoe UI"/>
              </a:rPr>
              <a:t>Leizu</a:t>
            </a:r>
            <a:r>
              <a:rPr lang="fr-FR" sz="2000" dirty="0">
                <a:latin typeface="Calibri"/>
                <a:cs typeface="Segoe UI"/>
              </a:rPr>
              <a:t> qui aurait découvert comment tirer les fils de soie : un cocon serait tombé dans sa tasse de thé et, voulant le sortir avec ses baguettes elle en tira un fil, cela vers 2630 avant notre ère. </a:t>
            </a:r>
            <a:r>
              <a:rPr lang="en-US" sz="2000" dirty="0">
                <a:latin typeface="Calibri"/>
                <a:ea typeface="Calibri"/>
                <a:cs typeface="Calibri"/>
              </a:rPr>
              <a:t> </a:t>
            </a:r>
            <a:endParaRPr lang="en-US" sz="2000"/>
          </a:p>
          <a:p>
            <a:pPr algn="just"/>
            <a:r>
              <a:rPr lang="fr-FR" sz="2000" dirty="0">
                <a:latin typeface="Calibri"/>
                <a:cs typeface="Segoe UI"/>
              </a:rPr>
              <a:t>C’est vers 553 que, selon Procope de Césarée, des moines qui arrivaient de la </a:t>
            </a:r>
            <a:r>
              <a:rPr lang="fr-FR" sz="2000" err="1">
                <a:latin typeface="Calibri"/>
                <a:cs typeface="Segoe UI"/>
              </a:rPr>
              <a:t>Sérinde</a:t>
            </a:r>
            <a:r>
              <a:rPr lang="fr-FR" sz="2000" dirty="0">
                <a:latin typeface="Calibri"/>
                <a:cs typeface="Segoe UI"/>
              </a:rPr>
              <a:t>  rapportèrent à Byzance, à l’empereur Justinien, des œufs de ver à soie. De Damas et Constantinople les secrets du bombyx vont gagner l’Italie et la France. Ce sont les papes qui, au 14</a:t>
            </a:r>
            <a:r>
              <a:rPr lang="fr-FR" sz="2000" baseline="30000" dirty="0">
                <a:latin typeface="Calibri"/>
                <a:cs typeface="Segoe UI"/>
              </a:rPr>
              <a:t>ème</a:t>
            </a:r>
            <a:r>
              <a:rPr lang="fr-FR" sz="2000" dirty="0">
                <a:latin typeface="Calibri"/>
                <a:cs typeface="Segoe UI"/>
              </a:rPr>
              <a:t> siècle ont introduit dans l’Avignonnais la culture du mûrier, l’élevage du ver à soie et les techniques de la soierie. </a:t>
            </a:r>
            <a:endParaRPr lang="fr-FR" sz="2000" dirty="0">
              <a:latin typeface="Calibri"/>
              <a:ea typeface="Calibri"/>
              <a:cs typeface="Segoe U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ie mirabeau (2).jpg">
            <a:extLst>
              <a:ext uri="{FF2B5EF4-FFF2-40B4-BE49-F238E27FC236}">
                <a16:creationId xmlns:a16="http://schemas.microsoft.com/office/drawing/2014/main" id="{E8777CE3-025E-BD95-35B5-88110A69686C}"/>
              </a:ext>
            </a:extLst>
          </p:cNvPr>
          <p:cNvPicPr>
            <a:picLocks noChangeAspect="1"/>
          </p:cNvPicPr>
          <p:nvPr/>
        </p:nvPicPr>
        <p:blipFill>
          <a:blip r:embed="rId2"/>
          <a:stretch>
            <a:fillRect/>
          </a:stretch>
        </p:blipFill>
        <p:spPr>
          <a:xfrm>
            <a:off x="2321" y="7624397"/>
            <a:ext cx="6853359" cy="4563207"/>
          </a:xfrm>
          <a:prstGeom prst="rect">
            <a:avLst/>
          </a:prstGeom>
        </p:spPr>
      </p:pic>
      <p:sp>
        <p:nvSpPr>
          <p:cNvPr id="5" name="TextBox 4">
            <a:extLst>
              <a:ext uri="{FF2B5EF4-FFF2-40B4-BE49-F238E27FC236}">
                <a16:creationId xmlns:a16="http://schemas.microsoft.com/office/drawing/2014/main" id="{E7710196-4F3C-FE09-F3BF-61629720DA7E}"/>
              </a:ext>
            </a:extLst>
          </p:cNvPr>
          <p:cNvSpPr txBox="1"/>
          <p:nvPr/>
        </p:nvSpPr>
        <p:spPr>
          <a:xfrm>
            <a:off x="5862" y="-6571"/>
            <a:ext cx="6846276" cy="71711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C’est François I</a:t>
            </a:r>
            <a:r>
              <a:rPr lang="fr-FR" sz="2000" baseline="30000" dirty="0">
                <a:latin typeface="Calibri"/>
                <a:cs typeface="Segoe UI"/>
              </a:rPr>
              <a:t>er </a:t>
            </a:r>
            <a:r>
              <a:rPr lang="fr-FR" sz="2000" dirty="0">
                <a:latin typeface="Calibri"/>
                <a:cs typeface="Segoe UI"/>
              </a:rPr>
              <a:t>qui, las</a:t>
            </a:r>
            <a:r>
              <a:rPr lang="fr-FR" sz="2000" baseline="30000" dirty="0">
                <a:latin typeface="Calibri"/>
                <a:cs typeface="Segoe UI"/>
              </a:rPr>
              <a:t> </a:t>
            </a:r>
            <a:r>
              <a:rPr lang="fr-FR" sz="2000" dirty="0">
                <a:latin typeface="Calibri"/>
                <a:cs typeface="Segoe UI"/>
              </a:rPr>
              <a:t> de voir partir chaque année quelque cinq cent mille écus d’or vers l’Italie, créa en 1545 la Fabrique de Lyon qui comptait alors quarante métiers.</a:t>
            </a:r>
            <a:r>
              <a:rPr lang="en-US" sz="2000" dirty="0">
                <a:latin typeface="Calibri"/>
                <a:ea typeface="Calibri"/>
                <a:cs typeface="Calibri"/>
              </a:rPr>
              <a:t> </a:t>
            </a:r>
            <a:endParaRPr lang="en-US"/>
          </a:p>
          <a:p>
            <a:pPr algn="just"/>
            <a:r>
              <a:rPr lang="fr-FR" sz="2000" dirty="0">
                <a:latin typeface="Calibri"/>
                <a:cs typeface="Segoe UI"/>
              </a:rPr>
              <a:t> C’est ainsi que par bonds successifs le ver à soie mit près de mille ans pour parcourir la distance comprise entre les frontières occidentales de la Chine et la France.</a:t>
            </a:r>
            <a:r>
              <a:rPr lang="en-US" sz="2000" dirty="0">
                <a:latin typeface="Calibri"/>
                <a:ea typeface="Calibri"/>
                <a:cs typeface="Calibri"/>
              </a:rPr>
              <a:t> </a:t>
            </a:r>
          </a:p>
          <a:p>
            <a:pPr algn="just"/>
            <a:endParaRPr lang="en-US" sz="2000" dirty="0">
              <a:latin typeface="Calibri"/>
              <a:ea typeface="Calibri"/>
              <a:cs typeface="Calibri"/>
            </a:endParaRPr>
          </a:p>
          <a:p>
            <a:pPr algn="just"/>
            <a:r>
              <a:rPr lang="fr-FR" sz="2000" dirty="0">
                <a:latin typeface="Calibri"/>
                <a:cs typeface="Segoe UI"/>
              </a:rPr>
              <a:t>La soie est le fil dévidé en continu du cocon  du bombyx du mûrier (</a:t>
            </a:r>
            <a:r>
              <a:rPr lang="fr-FR" sz="2000" i="1" dirty="0">
                <a:latin typeface="Calibri"/>
                <a:cs typeface="Segoe UI"/>
              </a:rPr>
              <a:t>Bombyx mori</a:t>
            </a:r>
            <a:r>
              <a:rPr lang="fr-FR" sz="2000" dirty="0">
                <a:latin typeface="Calibri"/>
                <a:cs typeface="Segoe UI"/>
              </a:rPr>
              <a:t>) plus couramment  appelé ver à soie</a:t>
            </a:r>
            <a:r>
              <a:rPr lang="fr-FR" sz="2000" b="1" dirty="0">
                <a:latin typeface="Calibri"/>
                <a:cs typeface="Segoe UI"/>
              </a:rPr>
              <a:t>. </a:t>
            </a:r>
            <a:r>
              <a:rPr lang="fr-FR" sz="2000" dirty="0">
                <a:latin typeface="Calibri"/>
                <a:cs typeface="Segoe UI"/>
              </a:rPr>
              <a:t>Ce ver ou plutôt chenille se nourrit des feuilles du mûrier blanc (Morus alba), puis se transforme en chrysalide qu’on ne laisse pas devenir papillon. Si on laisse le papillon sortir il s’accouple immédiatement et la ponte commence un jour après. Ces œufs, que l’on appelle la graine, vont éclore dix mois plus tard.</a:t>
            </a:r>
            <a:r>
              <a:rPr lang="en-US" sz="2000" dirty="0">
                <a:latin typeface="Calibri"/>
                <a:ea typeface="Calibri"/>
                <a:cs typeface="Calibri"/>
              </a:rPr>
              <a:t> </a:t>
            </a:r>
          </a:p>
          <a:p>
            <a:pPr algn="just"/>
            <a:r>
              <a:rPr lang="fr-FR" sz="2000" dirty="0">
                <a:latin typeface="Calibri"/>
                <a:cs typeface="Segoe UI"/>
              </a:rPr>
              <a:t>Généralement on ébouillantait les cocons pour tuer la chrysalide avant qu’elle n’ait percé son enveloppe, ce qui aurait donné une soie de moins bonne qualité, le fil étant rompu. </a:t>
            </a:r>
            <a:r>
              <a:rPr lang="fr-FR" sz="2000" dirty="0">
                <a:latin typeface="Calibri"/>
                <a:ea typeface="Calibri"/>
                <a:cs typeface="Calibri"/>
              </a:rPr>
              <a:t>La chrysalide ayant été tuée, on jetait les cocons dans l’eau bouillante, puis on tirait ensemble les fils de plusieurs cocons, d’une longueur de 1000 mètres environ, pour obtenir un fil de soie  brute ou soie grège. On appelle cette opération le dévidage. La soie est ensuite mise en écheveaux est prête pour le moulinage, la teinture et le tissage avant d’être utilisée dans l’industrie textile.</a:t>
            </a:r>
          </a:p>
        </p:txBody>
      </p:sp>
    </p:spTree>
    <p:extLst>
      <p:ext uri="{BB962C8B-B14F-4D97-AF65-F5344CB8AC3E}">
        <p14:creationId xmlns:p14="http://schemas.microsoft.com/office/powerpoint/2010/main" val="1074755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ie mirabeau (3).jpg">
            <a:extLst>
              <a:ext uri="{FF2B5EF4-FFF2-40B4-BE49-F238E27FC236}">
                <a16:creationId xmlns:a16="http://schemas.microsoft.com/office/drawing/2014/main" id="{4A135C32-ACB0-3C46-D853-37C10A250766}"/>
              </a:ext>
            </a:extLst>
          </p:cNvPr>
          <p:cNvPicPr>
            <a:picLocks noChangeAspect="1"/>
          </p:cNvPicPr>
          <p:nvPr/>
        </p:nvPicPr>
        <p:blipFill>
          <a:blip r:embed="rId2"/>
          <a:stretch>
            <a:fillRect/>
          </a:stretch>
        </p:blipFill>
        <p:spPr>
          <a:xfrm>
            <a:off x="2320" y="6961"/>
            <a:ext cx="6853359" cy="5300540"/>
          </a:xfrm>
          <a:prstGeom prst="rect">
            <a:avLst/>
          </a:prstGeom>
        </p:spPr>
      </p:pic>
      <p:sp>
        <p:nvSpPr>
          <p:cNvPr id="5" name="TextBox 4">
            <a:extLst>
              <a:ext uri="{FF2B5EF4-FFF2-40B4-BE49-F238E27FC236}">
                <a16:creationId xmlns:a16="http://schemas.microsoft.com/office/drawing/2014/main" id="{D6DD9EB2-89B1-761D-1A4E-B42AED9AB606}"/>
              </a:ext>
            </a:extLst>
          </p:cNvPr>
          <p:cNvSpPr txBox="1"/>
          <p:nvPr/>
        </p:nvSpPr>
        <p:spPr>
          <a:xfrm>
            <a:off x="5862" y="5320323"/>
            <a:ext cx="6846276" cy="71711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b="1" dirty="0">
                <a:latin typeface="Calibri"/>
                <a:cs typeface="Segoe UI"/>
              </a:rPr>
              <a:t>La sériciculture aux Arcs</a:t>
            </a:r>
            <a:r>
              <a:rPr lang="fr-FR" sz="2000" b="1" dirty="0">
                <a:latin typeface="Calibri"/>
                <a:ea typeface="Calibri"/>
                <a:cs typeface="Segoe UI"/>
              </a:rPr>
              <a:t>.</a:t>
            </a:r>
            <a:endParaRPr lang="en-US" sz="2000" dirty="0">
              <a:latin typeface="Calibri"/>
              <a:ea typeface="Calibri"/>
              <a:cs typeface="Calibri"/>
            </a:endParaRPr>
          </a:p>
          <a:p>
            <a:pPr algn="just"/>
            <a:endParaRPr lang="fr-FR" sz="2000" b="1" dirty="0">
              <a:latin typeface="Calibri"/>
              <a:cs typeface="Segoe UI"/>
            </a:endParaRPr>
          </a:p>
          <a:p>
            <a:pPr algn="just"/>
            <a:r>
              <a:rPr lang="fr-FR" sz="2000" dirty="0">
                <a:latin typeface="Calibri"/>
                <a:cs typeface="Segoe UI"/>
              </a:rPr>
              <a:t>En 1820, une prime est accordée pour des plantations de mûriers. </a:t>
            </a:r>
            <a:r>
              <a:rPr lang="en-US" sz="2000" dirty="0">
                <a:latin typeface="Calibri"/>
                <a:ea typeface="Calibri"/>
                <a:cs typeface="Calibri"/>
              </a:rPr>
              <a:t> </a:t>
            </a:r>
          </a:p>
          <a:p>
            <a:pPr algn="just"/>
            <a:r>
              <a:rPr lang="fr-FR" sz="2000" dirty="0">
                <a:latin typeface="Calibri"/>
                <a:cs typeface="Segoe UI"/>
              </a:rPr>
              <a:t>En 1846, sont mentionnées une magnanerie « salubre » et 5 filatures produisant 16000 kg de cocons et 1200 kg de soie. Le nombre total de mûriers (hautes tiges, mi tiges, nains, etc.) est de 27 000 arbres, ce qui représente 100 hectares de cultures. </a:t>
            </a:r>
            <a:r>
              <a:rPr lang="en-US" sz="2000" dirty="0">
                <a:latin typeface="Calibri"/>
                <a:ea typeface="Calibri"/>
                <a:cs typeface="Calibri"/>
              </a:rPr>
              <a:t> </a:t>
            </a:r>
          </a:p>
          <a:p>
            <a:pPr algn="just"/>
            <a:r>
              <a:rPr lang="fr-FR" sz="2000" dirty="0">
                <a:latin typeface="Calibri"/>
                <a:cs typeface="Segoe UI"/>
              </a:rPr>
              <a:t>En 1848, l’industrie séricicole est qualifiée de « précieuse » pour le pays et pour la commune des Arcs en particulier. Suite à la révolution de février 1848, il est décidé par la municipalité d’ « encourager » les sériciculteurs. « La rareté du numéraire, l’existence en magasin de la presque totalité des soies de l’année dernière ont été sur le point de paralyser presque complètement cette industrie »</a:t>
            </a:r>
            <a:r>
              <a:rPr lang="fr-FR" sz="2000" dirty="0">
                <a:latin typeface="Calibri"/>
                <a:cs typeface="Calibri"/>
              </a:rPr>
              <a:t>« Toutefois nos filateurs ont essayé de la soutenir et de la raviver mais leur patriotisme en cette circonstance ne saurait leur faire méconnaître entièrement leurs intérêts et ce n’est qu’avec hésitation et réserve qu’ils se livrent à des opérations dont les chances semblent leur présenter des dangers auxquels leur situation ne leur permet par de s’exposer imprudemment et le pris des cocons malgré toute leur bonne volonté est descendu de moitié au dessous des prix moyens des années précédentes. </a:t>
            </a:r>
            <a:endParaRPr lang="fr-FR" sz="2000" dirty="0">
              <a:latin typeface="Calibri"/>
              <a:ea typeface="Calibri"/>
              <a:cs typeface="Calibri"/>
            </a:endParaRPr>
          </a:p>
        </p:txBody>
      </p:sp>
    </p:spTree>
    <p:extLst>
      <p:ext uri="{BB962C8B-B14F-4D97-AF65-F5344CB8AC3E}">
        <p14:creationId xmlns:p14="http://schemas.microsoft.com/office/powerpoint/2010/main" val="1788531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ie mirabeau (4).jpg">
            <a:extLst>
              <a:ext uri="{FF2B5EF4-FFF2-40B4-BE49-F238E27FC236}">
                <a16:creationId xmlns:a16="http://schemas.microsoft.com/office/drawing/2014/main" id="{507A53A6-C2E0-89D6-51FF-5EB6365DF16E}"/>
              </a:ext>
            </a:extLst>
          </p:cNvPr>
          <p:cNvPicPr>
            <a:picLocks noChangeAspect="1"/>
          </p:cNvPicPr>
          <p:nvPr/>
        </p:nvPicPr>
        <p:blipFill>
          <a:blip r:embed="rId2"/>
          <a:stretch>
            <a:fillRect/>
          </a:stretch>
        </p:blipFill>
        <p:spPr>
          <a:xfrm>
            <a:off x="2321" y="6942627"/>
            <a:ext cx="6853359" cy="5242901"/>
          </a:xfrm>
          <a:prstGeom prst="rect">
            <a:avLst/>
          </a:prstGeom>
        </p:spPr>
      </p:pic>
      <p:sp>
        <p:nvSpPr>
          <p:cNvPr id="5" name="TextBox 4">
            <a:extLst>
              <a:ext uri="{FF2B5EF4-FFF2-40B4-BE49-F238E27FC236}">
                <a16:creationId xmlns:a16="http://schemas.microsoft.com/office/drawing/2014/main" id="{2F5060CE-FBB1-7C9B-59E5-1AB8AB81C640}"/>
              </a:ext>
            </a:extLst>
          </p:cNvPr>
          <p:cNvSpPr txBox="1"/>
          <p:nvPr/>
        </p:nvSpPr>
        <p:spPr>
          <a:xfrm>
            <a:off x="5862" y="5862"/>
            <a:ext cx="6846276"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Qualifié de « devoir de conscience », une subvention en argent est votée : quinze cent francs par chaque vingt quintaux métriques de cocons, que le filateur justifiera avoir achetés ou filés autant que le prix courant des cocons ne sera pas porté par le commerce lui-même au dessus d’un franc cinquante centimes le kilogramme.  </a:t>
            </a:r>
            <a:r>
              <a:rPr lang="en-US" sz="2000" dirty="0">
                <a:latin typeface="Calibri"/>
                <a:ea typeface="Calibri"/>
                <a:cs typeface="Calibri"/>
              </a:rPr>
              <a:t> </a:t>
            </a:r>
            <a:endParaRPr lang="en-US"/>
          </a:p>
          <a:p>
            <a:pPr algn="just"/>
            <a:endParaRPr lang="en-US" sz="2000" dirty="0">
              <a:latin typeface="Calibri"/>
              <a:cs typeface="Calibri"/>
            </a:endParaRPr>
          </a:p>
          <a:p>
            <a:pPr algn="just"/>
            <a:r>
              <a:rPr lang="fr-FR" sz="2000" dirty="0">
                <a:latin typeface="Calibri"/>
                <a:cs typeface="Segoe UI"/>
              </a:rPr>
              <a:t>En 1893, l’appareil à vapeur servant à étouffer les cocons doit être réparé. </a:t>
            </a:r>
            <a:r>
              <a:rPr lang="en-US" sz="2000" dirty="0">
                <a:latin typeface="Calibri"/>
                <a:ea typeface="Calibri"/>
                <a:cs typeface="Calibri"/>
              </a:rPr>
              <a:t> </a:t>
            </a:r>
          </a:p>
          <a:p>
            <a:pPr algn="just"/>
            <a:r>
              <a:rPr lang="fr-FR" sz="2000" dirty="0">
                <a:latin typeface="Calibri"/>
                <a:cs typeface="Segoe UI"/>
              </a:rPr>
              <a:t>Aux Arcs certains bâtiments sont encore visibles, au quartier Saint Martin, au quartier de Sainte Cécile, ici au centre du village rue Mirabeau et dans le quartier St Roch. </a:t>
            </a:r>
            <a:r>
              <a:rPr lang="en-US" sz="2000" dirty="0">
                <a:latin typeface="Calibri"/>
                <a:ea typeface="Calibri"/>
                <a:cs typeface="Calibri"/>
              </a:rPr>
              <a:t> </a:t>
            </a:r>
          </a:p>
          <a:p>
            <a:pPr algn="just"/>
            <a:r>
              <a:rPr lang="fr-FR" sz="2000" dirty="0">
                <a:latin typeface="Calibri"/>
                <a:cs typeface="Segoe UI"/>
              </a:rPr>
              <a:t>Avec les vestiges des bâtiments, le nom du Lycée Professionnel Agricole les </a:t>
            </a:r>
            <a:r>
              <a:rPr lang="fr-FR" sz="2000" err="1">
                <a:latin typeface="Calibri"/>
                <a:cs typeface="Segoe UI"/>
              </a:rPr>
              <a:t>Magnanerelles</a:t>
            </a:r>
            <a:r>
              <a:rPr lang="fr-FR" sz="2000" dirty="0">
                <a:latin typeface="Calibri"/>
                <a:cs typeface="Segoe UI"/>
              </a:rPr>
              <a:t> rappelle aux Arcs le  souvenir de </a:t>
            </a:r>
            <a:r>
              <a:rPr lang="fr-FR" sz="2000">
                <a:latin typeface="Calibri"/>
                <a:cs typeface="Segoe UI"/>
              </a:rPr>
              <a:t>cette industrie séricicole.</a:t>
            </a:r>
            <a:endParaRPr lang="en-US" sz="2000">
              <a:latin typeface="Calibri"/>
              <a:ea typeface="Calibri"/>
              <a:cs typeface="Calibri"/>
            </a:endParaRPr>
          </a:p>
          <a:p>
            <a:pPr algn="just"/>
            <a:endParaRPr lang="fr-FR" sz="2000" dirty="0">
              <a:latin typeface="Calibri"/>
              <a:cs typeface="Segoe UI"/>
            </a:endParaRPr>
          </a:p>
          <a:p>
            <a:pPr algn="just"/>
            <a:endParaRPr lang="fr-FR" sz="2000" dirty="0">
              <a:latin typeface="Calibri"/>
              <a:cs typeface="Segoe UI"/>
            </a:endParaRPr>
          </a:p>
          <a:p>
            <a:r>
              <a:rPr lang="fr-FR" sz="2000" dirty="0">
                <a:latin typeface="Calibri"/>
                <a:cs typeface="Segoe UI"/>
              </a:rPr>
              <a:t>*Sources : archives départementales du Var E dépôt 88 3F19 et suivants.</a:t>
            </a:r>
            <a:endParaRPr lang="en-US" sz="2000" dirty="0">
              <a:latin typeface="Calibri"/>
              <a:ea typeface="Calibri"/>
              <a:cs typeface="Calibri"/>
            </a:endParaRPr>
          </a:p>
        </p:txBody>
      </p:sp>
    </p:spTree>
    <p:extLst>
      <p:ext uri="{BB962C8B-B14F-4D97-AF65-F5344CB8AC3E}">
        <p14:creationId xmlns:p14="http://schemas.microsoft.com/office/powerpoint/2010/main" val="1799075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ie mirabeau.jpg">
            <a:extLst>
              <a:ext uri="{FF2B5EF4-FFF2-40B4-BE49-F238E27FC236}">
                <a16:creationId xmlns:a16="http://schemas.microsoft.com/office/drawing/2014/main" id="{FF6FAE76-A125-D421-BC20-60E83CB6339A}"/>
              </a:ext>
            </a:extLst>
          </p:cNvPr>
          <p:cNvPicPr>
            <a:picLocks noChangeAspect="1"/>
          </p:cNvPicPr>
          <p:nvPr/>
        </p:nvPicPr>
        <p:blipFill>
          <a:blip r:embed="rId2"/>
          <a:stretch>
            <a:fillRect/>
          </a:stretch>
        </p:blipFill>
        <p:spPr>
          <a:xfrm>
            <a:off x="2321" y="8069874"/>
            <a:ext cx="6853359" cy="4121638"/>
          </a:xfrm>
          <a:prstGeom prst="rect">
            <a:avLst/>
          </a:prstGeom>
        </p:spPr>
      </p:pic>
      <p:pic>
        <p:nvPicPr>
          <p:cNvPr id="5" name="Picture 4" descr="soie mirabeau 2.jpg">
            <a:extLst>
              <a:ext uri="{FF2B5EF4-FFF2-40B4-BE49-F238E27FC236}">
                <a16:creationId xmlns:a16="http://schemas.microsoft.com/office/drawing/2014/main" id="{0197ACC6-1BA4-ED65-335A-7028CB07F264}"/>
              </a:ext>
            </a:extLst>
          </p:cNvPr>
          <p:cNvPicPr>
            <a:picLocks noChangeAspect="1"/>
          </p:cNvPicPr>
          <p:nvPr/>
        </p:nvPicPr>
        <p:blipFill>
          <a:blip r:embed="rId3"/>
          <a:stretch>
            <a:fillRect/>
          </a:stretch>
        </p:blipFill>
        <p:spPr>
          <a:xfrm>
            <a:off x="2321" y="-8914"/>
            <a:ext cx="6853359" cy="2635982"/>
          </a:xfrm>
          <a:prstGeom prst="rect">
            <a:avLst/>
          </a:prstGeom>
        </p:spPr>
      </p:pic>
      <p:pic>
        <p:nvPicPr>
          <p:cNvPr id="6" name="Picture 5" descr="Soie mirabeau (5).jpg">
            <a:extLst>
              <a:ext uri="{FF2B5EF4-FFF2-40B4-BE49-F238E27FC236}">
                <a16:creationId xmlns:a16="http://schemas.microsoft.com/office/drawing/2014/main" id="{5895B4C7-BE7A-D366-A16E-5389EBC23396}"/>
              </a:ext>
            </a:extLst>
          </p:cNvPr>
          <p:cNvPicPr>
            <a:picLocks noChangeAspect="1"/>
          </p:cNvPicPr>
          <p:nvPr/>
        </p:nvPicPr>
        <p:blipFill>
          <a:blip r:embed="rId4"/>
          <a:stretch>
            <a:fillRect/>
          </a:stretch>
        </p:blipFill>
        <p:spPr>
          <a:xfrm>
            <a:off x="0" y="3057037"/>
            <a:ext cx="6858000" cy="4514850"/>
          </a:xfrm>
          <a:prstGeom prst="rect">
            <a:avLst/>
          </a:prstGeom>
        </p:spPr>
      </p:pic>
    </p:spTree>
    <p:extLst>
      <p:ext uri="{BB962C8B-B14F-4D97-AF65-F5344CB8AC3E}">
        <p14:creationId xmlns:p14="http://schemas.microsoft.com/office/powerpoint/2010/main" val="22472319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E0EE9B-B8EE-4B01-9EA9-8405F1CE9A24}">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2.xml><?xml version="1.0" encoding="utf-8"?>
<ds:datastoreItem xmlns:ds="http://schemas.openxmlformats.org/officeDocument/2006/customXml" ds:itemID="{9D54D24C-0754-41AB-AF25-7AAFDA01A389}">
  <ds:schemaRefs>
    <ds:schemaRef ds:uri="http://schemas.microsoft.com/sharepoint/v3/contenttype/forms"/>
  </ds:schemaRefs>
</ds:datastoreItem>
</file>

<file path=customXml/itemProps3.xml><?xml version="1.0" encoding="utf-8"?>
<ds:datastoreItem xmlns:ds="http://schemas.openxmlformats.org/officeDocument/2006/customXml" ds:itemID="{A362C954-2082-4C5C-87B6-888A3AD9684F}"/>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Thème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76</cp:revision>
  <dcterms:created xsi:type="dcterms:W3CDTF">2012-07-30T22:21:58Z</dcterms:created>
  <dcterms:modified xsi:type="dcterms:W3CDTF">2025-07-22T14:16:52Z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