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09E56-74CF-BF65-F7E3-57BECE44DC03}" v="3" dt="2025-07-26T12:39:13.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0672E41B-DF5A-E182-8DCF-96CB3C92F4B3}"/>
    <pc:docChg chg="modSld">
      <pc:chgData name="saisonnier Tourisme Culture Patrimoine" userId="S::saisontcp@lesarcssurargens.fr::0ca65382-e596-453e-9522-818d66b87411" providerId="AD" clId="Web-{0672E41B-DF5A-E182-8DCF-96CB3C92F4B3}" dt="2025-07-17T13:22:16.732" v="4" actId="20577"/>
      <pc:docMkLst>
        <pc:docMk/>
      </pc:docMkLst>
      <pc:sldChg chg="modSp">
        <pc:chgData name="saisonnier Tourisme Culture Patrimoine" userId="S::saisontcp@lesarcssurargens.fr::0ca65382-e596-453e-9522-818d66b87411" providerId="AD" clId="Web-{0672E41B-DF5A-E182-8DCF-96CB3C92F4B3}" dt="2025-07-17T13:22:03.841" v="1" actId="20577"/>
        <pc:sldMkLst>
          <pc:docMk/>
          <pc:sldMk cId="3784089036" sldId="256"/>
        </pc:sldMkLst>
        <pc:spChg chg="mod">
          <ac:chgData name="saisonnier Tourisme Culture Patrimoine" userId="S::saisontcp@lesarcssurargens.fr::0ca65382-e596-453e-9522-818d66b87411" providerId="AD" clId="Web-{0672E41B-DF5A-E182-8DCF-96CB3C92F4B3}" dt="2025-07-17T13:22:03.841" v="1" actId="20577"/>
          <ac:spMkLst>
            <pc:docMk/>
            <pc:sldMk cId="3784089036" sldId="256"/>
            <ac:spMk id="7" creationId="{78D51B80-59B3-B98A-FFBC-FD28A2FC1861}"/>
          </ac:spMkLst>
        </pc:spChg>
      </pc:sldChg>
      <pc:sldChg chg="modSp">
        <pc:chgData name="saisonnier Tourisme Culture Patrimoine" userId="S::saisontcp@lesarcssurargens.fr::0ca65382-e596-453e-9522-818d66b87411" providerId="AD" clId="Web-{0672E41B-DF5A-E182-8DCF-96CB3C92F4B3}" dt="2025-07-17T13:22:16.732" v="4" actId="20577"/>
        <pc:sldMkLst>
          <pc:docMk/>
          <pc:sldMk cId="1450371233" sldId="257"/>
        </pc:sldMkLst>
        <pc:spChg chg="mod">
          <ac:chgData name="saisonnier Tourisme Culture Patrimoine" userId="S::saisontcp@lesarcssurargens.fr::0ca65382-e596-453e-9522-818d66b87411" providerId="AD" clId="Web-{0672E41B-DF5A-E182-8DCF-96CB3C92F4B3}" dt="2025-07-17T13:22:16.732" v="4" actId="20577"/>
          <ac:spMkLst>
            <pc:docMk/>
            <pc:sldMk cId="1450371233" sldId="257"/>
            <ac:spMk id="5" creationId="{C94DE9F6-FDAB-11C1-3014-12D01299CC35}"/>
          </ac:spMkLst>
        </pc:spChg>
      </pc:sldChg>
    </pc:docChg>
  </pc:docChgLst>
  <pc:docChgLst>
    <pc:chgData name="saisonnier Tourisme Culture Patrimoine" userId="S::saisontcp@lesarcssurargens.fr::0ca65382-e596-453e-9522-818d66b87411" providerId="AD" clId="Web-{D192059A-3365-D356-DA63-D66B968352FD}"/>
    <pc:docChg chg="modSld">
      <pc:chgData name="saisonnier Tourisme Culture Patrimoine" userId="S::saisontcp@lesarcssurargens.fr::0ca65382-e596-453e-9522-818d66b87411" providerId="AD" clId="Web-{D192059A-3365-D356-DA63-D66B968352FD}" dt="2025-07-17T13:23:27.906" v="1" actId="1076"/>
      <pc:docMkLst>
        <pc:docMk/>
      </pc:docMkLst>
      <pc:sldChg chg="modSp">
        <pc:chgData name="saisonnier Tourisme Culture Patrimoine" userId="S::saisontcp@lesarcssurargens.fr::0ca65382-e596-453e-9522-818d66b87411" providerId="AD" clId="Web-{D192059A-3365-D356-DA63-D66B968352FD}" dt="2025-07-17T13:23:17.156" v="0" actId="20577"/>
        <pc:sldMkLst>
          <pc:docMk/>
          <pc:sldMk cId="1450371233" sldId="257"/>
        </pc:sldMkLst>
        <pc:spChg chg="mod">
          <ac:chgData name="saisonnier Tourisme Culture Patrimoine" userId="S::saisontcp@lesarcssurargens.fr::0ca65382-e596-453e-9522-818d66b87411" providerId="AD" clId="Web-{D192059A-3365-D356-DA63-D66B968352FD}" dt="2025-07-17T13:23:17.156" v="0" actId="20577"/>
          <ac:spMkLst>
            <pc:docMk/>
            <pc:sldMk cId="1450371233" sldId="257"/>
            <ac:spMk id="5" creationId="{C94DE9F6-FDAB-11C1-3014-12D01299CC35}"/>
          </ac:spMkLst>
        </pc:spChg>
      </pc:sldChg>
      <pc:sldChg chg="modSp">
        <pc:chgData name="saisonnier Tourisme Culture Patrimoine" userId="S::saisontcp@lesarcssurargens.fr::0ca65382-e596-453e-9522-818d66b87411" providerId="AD" clId="Web-{D192059A-3365-D356-DA63-D66B968352FD}" dt="2025-07-17T13:23:27.906" v="1" actId="1076"/>
        <pc:sldMkLst>
          <pc:docMk/>
          <pc:sldMk cId="965136617" sldId="258"/>
        </pc:sldMkLst>
        <pc:spChg chg="mod">
          <ac:chgData name="saisonnier Tourisme Culture Patrimoine" userId="S::saisontcp@lesarcssurargens.fr::0ca65382-e596-453e-9522-818d66b87411" providerId="AD" clId="Web-{D192059A-3365-D356-DA63-D66B968352FD}" dt="2025-07-17T13:23:27.906" v="1" actId="1076"/>
          <ac:spMkLst>
            <pc:docMk/>
            <pc:sldMk cId="965136617" sldId="258"/>
            <ac:spMk id="4" creationId="{A26DFA63-C335-427C-E21C-BDA4E8CF58BF}"/>
          </ac:spMkLst>
        </pc:spChg>
      </pc:sldChg>
    </pc:docChg>
  </pc:docChgLst>
  <pc:docChgLst>
    <pc:chgData name="saisonnier Tourisme Culture Patrimoine" userId="S::saisontcp@lesarcssurargens.fr::0ca65382-e596-453e-9522-818d66b87411" providerId="AD" clId="Web-{FC209E56-74CF-BF65-F7E3-57BECE44DC03}"/>
    <pc:docChg chg="modSld">
      <pc:chgData name="saisonnier Tourisme Culture Patrimoine" userId="S::saisontcp@lesarcssurargens.fr::0ca65382-e596-453e-9522-818d66b87411" providerId="AD" clId="Web-{FC209E56-74CF-BF65-F7E3-57BECE44DC03}" dt="2025-07-26T12:39:13.845" v="2" actId="1076"/>
      <pc:docMkLst>
        <pc:docMk/>
      </pc:docMkLst>
      <pc:sldChg chg="modSp">
        <pc:chgData name="saisonnier Tourisme Culture Patrimoine" userId="S::saisontcp@lesarcssurargens.fr::0ca65382-e596-453e-9522-818d66b87411" providerId="AD" clId="Web-{FC209E56-74CF-BF65-F7E3-57BECE44DC03}" dt="2025-07-26T12:39:13.845" v="2" actId="1076"/>
        <pc:sldMkLst>
          <pc:docMk/>
          <pc:sldMk cId="3784089036" sldId="256"/>
        </pc:sldMkLst>
        <pc:spChg chg="mod">
          <ac:chgData name="saisonnier Tourisme Culture Patrimoine" userId="S::saisontcp@lesarcssurargens.fr::0ca65382-e596-453e-9522-818d66b87411" providerId="AD" clId="Web-{FC209E56-74CF-BF65-F7E3-57BECE44DC03}" dt="2025-07-26T12:39:13.845" v="2" actId="1076"/>
          <ac:spMkLst>
            <pc:docMk/>
            <pc:sldMk cId="3784089036" sldId="256"/>
            <ac:spMk id="5" creationId="{9C9CF4B5-667E-5FAE-0A88-30F87F117825}"/>
          </ac:spMkLst>
        </pc:spChg>
        <pc:spChg chg="mod">
          <ac:chgData name="saisonnier Tourisme Culture Patrimoine" userId="S::saisontcp@lesarcssurargens.fr::0ca65382-e596-453e-9522-818d66b87411" providerId="AD" clId="Web-{FC209E56-74CF-BF65-F7E3-57BECE44DC03}" dt="2025-07-26T12:39:08.048" v="0" actId="1076"/>
          <ac:spMkLst>
            <pc:docMk/>
            <pc:sldMk cId="3784089036" sldId="256"/>
            <ac:spMk id="7" creationId="{78D51B80-59B3-B98A-FFBC-FD28A2FC1861}"/>
          </ac:spMkLst>
        </pc:spChg>
        <pc:picChg chg="mod">
          <ac:chgData name="saisonnier Tourisme Culture Patrimoine" userId="S::saisontcp@lesarcssurargens.fr::0ca65382-e596-453e-9522-818d66b87411" providerId="AD" clId="Web-{FC209E56-74CF-BF65-F7E3-57BECE44DC03}" dt="2025-07-26T12:39:09.486" v="1" actId="1076"/>
          <ac:picMkLst>
            <pc:docMk/>
            <pc:sldMk cId="3784089036" sldId="256"/>
            <ac:picMk id="6" creationId="{9AD9CF9C-1446-7BCA-8D62-3936FDC39BDC}"/>
          </ac:picMkLst>
        </pc:picChg>
      </pc:sldChg>
    </pc:docChg>
  </pc:docChgLst>
  <pc:docChgLst>
    <pc:chgData name="COLLET Laurene" userId="S::lcollet@lesarcssurargens.fr::5bdb6239-758e-40dc-928f-b3da8a8c3bb7" providerId="AD" clId="Web-{593F711B-6EF1-6227-07AA-52734DEDAF80}"/>
    <pc:docChg chg="mod addSld modSld modMainMaster setSldSz">
      <pc:chgData name="COLLET Laurene" userId="S::lcollet@lesarcssurargens.fr::5bdb6239-758e-40dc-928f-b3da8a8c3bb7" providerId="AD" clId="Web-{593F711B-6EF1-6227-07AA-52734DEDAF80}" dt="2025-07-16T10:01:02.899" v="96" actId="14100"/>
      <pc:docMkLst>
        <pc:docMk/>
      </pc:docMkLst>
      <pc:sldChg chg="addSp delSp modSp">
        <pc:chgData name="COLLET Laurene" userId="S::lcollet@lesarcssurargens.fr::5bdb6239-758e-40dc-928f-b3da8a8c3bb7" providerId="AD" clId="Web-{593F711B-6EF1-6227-07AA-52734DEDAF80}" dt="2025-07-16T09:56:55.520" v="37" actId="20577"/>
        <pc:sldMkLst>
          <pc:docMk/>
          <pc:sldMk cId="3784089036" sldId="256"/>
        </pc:sldMkLst>
        <pc:spChg chg="add mod">
          <ac:chgData name="COLLET Laurene" userId="S::lcollet@lesarcssurargens.fr::5bdb6239-758e-40dc-928f-b3da8a8c3bb7" providerId="AD" clId="Web-{593F711B-6EF1-6227-07AA-52734DEDAF80}" dt="2025-07-16T09:46:34.869" v="13" actId="20577"/>
          <ac:spMkLst>
            <pc:docMk/>
            <pc:sldMk cId="3784089036" sldId="256"/>
            <ac:spMk id="5" creationId="{9C9CF4B5-667E-5FAE-0A88-30F87F117825}"/>
          </ac:spMkLst>
        </pc:spChg>
        <pc:spChg chg="add mod">
          <ac:chgData name="COLLET Laurene" userId="S::lcollet@lesarcssurargens.fr::5bdb6239-758e-40dc-928f-b3da8a8c3bb7" providerId="AD" clId="Web-{593F711B-6EF1-6227-07AA-52734DEDAF80}" dt="2025-07-16T09:56:55.520" v="37" actId="20577"/>
          <ac:spMkLst>
            <pc:docMk/>
            <pc:sldMk cId="3784089036" sldId="256"/>
            <ac:spMk id="7" creationId="{78D51B80-59B3-B98A-FFBC-FD28A2FC1861}"/>
          </ac:spMkLst>
        </pc:spChg>
        <pc:picChg chg="add mod">
          <ac:chgData name="COLLET Laurene" userId="S::lcollet@lesarcssurargens.fr::5bdb6239-758e-40dc-928f-b3da8a8c3bb7" providerId="AD" clId="Web-{593F711B-6EF1-6227-07AA-52734DEDAF80}" dt="2025-07-16T09:46:09.572" v="4" actId="1076"/>
          <ac:picMkLst>
            <pc:docMk/>
            <pc:sldMk cId="3784089036" sldId="256"/>
            <ac:picMk id="4" creationId="{E0DE090C-247D-4C74-53C8-18D3691EAC3A}"/>
          </ac:picMkLst>
        </pc:picChg>
        <pc:picChg chg="add mod">
          <ac:chgData name="COLLET Laurene" userId="S::lcollet@lesarcssurargens.fr::5bdb6239-758e-40dc-928f-b3da8a8c3bb7" providerId="AD" clId="Web-{593F711B-6EF1-6227-07AA-52734DEDAF80}" dt="2025-07-16T09:56:06.394" v="21" actId="1076"/>
          <ac:picMkLst>
            <pc:docMk/>
            <pc:sldMk cId="3784089036" sldId="256"/>
            <ac:picMk id="6" creationId="{9AD9CF9C-1446-7BCA-8D62-3936FDC39BDC}"/>
          </ac:picMkLst>
        </pc:picChg>
      </pc:sldChg>
      <pc:sldChg chg="addSp delSp modSp new">
        <pc:chgData name="COLLET Laurene" userId="S::lcollet@lesarcssurargens.fr::5bdb6239-758e-40dc-928f-b3da8a8c3bb7" providerId="AD" clId="Web-{593F711B-6EF1-6227-07AA-52734DEDAF80}" dt="2025-07-16T09:59:20.069" v="81" actId="1076"/>
        <pc:sldMkLst>
          <pc:docMk/>
          <pc:sldMk cId="1450371233" sldId="257"/>
        </pc:sldMkLst>
        <pc:spChg chg="add mod">
          <ac:chgData name="COLLET Laurene" userId="S::lcollet@lesarcssurargens.fr::5bdb6239-758e-40dc-928f-b3da8a8c3bb7" providerId="AD" clId="Web-{593F711B-6EF1-6227-07AA-52734DEDAF80}" dt="2025-07-16T09:59:20.069" v="81" actId="1076"/>
          <ac:spMkLst>
            <pc:docMk/>
            <pc:sldMk cId="1450371233" sldId="257"/>
            <ac:spMk id="5" creationId="{C94DE9F6-FDAB-11C1-3014-12D01299CC35}"/>
          </ac:spMkLst>
        </pc:spChg>
        <pc:picChg chg="add mod">
          <ac:chgData name="COLLET Laurene" userId="S::lcollet@lesarcssurargens.fr::5bdb6239-758e-40dc-928f-b3da8a8c3bb7" providerId="AD" clId="Web-{593F711B-6EF1-6227-07AA-52734DEDAF80}" dt="2025-07-16T09:57:44.302" v="43" actId="14100"/>
          <ac:picMkLst>
            <pc:docMk/>
            <pc:sldMk cId="1450371233" sldId="257"/>
            <ac:picMk id="4" creationId="{E53B0783-83DB-811D-2C21-BB8352043105}"/>
          </ac:picMkLst>
        </pc:picChg>
      </pc:sldChg>
      <pc:sldChg chg="addSp delSp modSp new">
        <pc:chgData name="COLLET Laurene" userId="S::lcollet@lesarcssurargens.fr::5bdb6239-758e-40dc-928f-b3da8a8c3bb7" providerId="AD" clId="Web-{593F711B-6EF1-6227-07AA-52734DEDAF80}" dt="2025-07-16T10:01:02.899" v="96" actId="14100"/>
        <pc:sldMkLst>
          <pc:docMk/>
          <pc:sldMk cId="965136617" sldId="258"/>
        </pc:sldMkLst>
        <pc:spChg chg="add mod">
          <ac:chgData name="COLLET Laurene" userId="S::lcollet@lesarcssurargens.fr::5bdb6239-758e-40dc-928f-b3da8a8c3bb7" providerId="AD" clId="Web-{593F711B-6EF1-6227-07AA-52734DEDAF80}" dt="2025-07-16T10:00:14.226" v="91" actId="1076"/>
          <ac:spMkLst>
            <pc:docMk/>
            <pc:sldMk cId="965136617" sldId="258"/>
            <ac:spMk id="4" creationId="{A26DFA63-C335-427C-E21C-BDA4E8CF58BF}"/>
          </ac:spMkLst>
        </pc:spChg>
        <pc:picChg chg="add mod">
          <ac:chgData name="COLLET Laurene" userId="S::lcollet@lesarcssurargens.fr::5bdb6239-758e-40dc-928f-b3da8a8c3bb7" providerId="AD" clId="Web-{593F711B-6EF1-6227-07AA-52734DEDAF80}" dt="2025-07-16T10:01:02.899" v="96" actId="14100"/>
          <ac:picMkLst>
            <pc:docMk/>
            <pc:sldMk cId="965136617" sldId="258"/>
            <ac:picMk id="5" creationId="{08738BE2-80DD-994D-605D-303AC76C045E}"/>
          </ac:picMkLst>
        </pc:picChg>
      </pc:sldChg>
      <pc:sldMasterChg chg="modSp modSldLayout">
        <pc:chgData name="COLLET Laurene" userId="S::lcollet@lesarcssurargens.fr::5bdb6239-758e-40dc-928f-b3da8a8c3bb7" providerId="AD" clId="Web-{593F711B-6EF1-6227-07AA-52734DEDAF80}" dt="2025-07-16T09:46:02.587" v="0"/>
        <pc:sldMasterMkLst>
          <pc:docMk/>
          <pc:sldMasterMk cId="3071127875" sldId="2147483648"/>
        </pc:sldMasterMkLst>
        <pc:spChg chg="mod">
          <ac:chgData name="COLLET Laurene" userId="S::lcollet@lesarcssurargens.fr::5bdb6239-758e-40dc-928f-b3da8a8c3bb7" providerId="AD" clId="Web-{593F711B-6EF1-6227-07AA-52734DEDAF80}" dt="2025-07-16T09:46:02.587" v="0"/>
          <ac:spMkLst>
            <pc:docMk/>
            <pc:sldMasterMk cId="3071127875" sldId="2147483648"/>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ac:spMk id="3"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ac:spMk id="4"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ac:spMk id="5"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ac:spMk id="6" creationId="{00000000-0000-0000-0000-000000000000}"/>
          </ac:spMkLst>
        </pc:sp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3310491181" sldId="2147483649"/>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3310491181" sldId="2147483649"/>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3310491181" sldId="2147483649"/>
              <ac:spMk id="3"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3466923455" sldId="2147483651"/>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3466923455" sldId="2147483651"/>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3466923455" sldId="2147483651"/>
              <ac:spMk id="3"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3747632232" sldId="2147483652"/>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3747632232" sldId="2147483652"/>
              <ac:spMk id="3"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3747632232" sldId="2147483652"/>
              <ac:spMk id="4"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2611866596" sldId="2147483653"/>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2611866596" sldId="2147483653"/>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611866596" sldId="2147483653"/>
              <ac:spMk id="3"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611866596" sldId="2147483653"/>
              <ac:spMk id="4"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611866596" sldId="2147483653"/>
              <ac:spMk id="5"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611866596" sldId="2147483653"/>
              <ac:spMk id="6"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2706407263" sldId="2147483656"/>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2706407263" sldId="2147483656"/>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706407263" sldId="2147483656"/>
              <ac:spMk id="3"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2706407263" sldId="2147483656"/>
              <ac:spMk id="4"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1610903340" sldId="2147483657"/>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1610903340" sldId="2147483657"/>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1610903340" sldId="2147483657"/>
              <ac:spMk id="3"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1610903340" sldId="2147483657"/>
              <ac:spMk id="4" creationId="{00000000-0000-0000-0000-000000000000}"/>
            </ac:spMkLst>
          </pc:spChg>
        </pc:sldLayoutChg>
        <pc:sldLayoutChg chg="modSp">
          <pc:chgData name="COLLET Laurene" userId="S::lcollet@lesarcssurargens.fr::5bdb6239-758e-40dc-928f-b3da8a8c3bb7" providerId="AD" clId="Web-{593F711B-6EF1-6227-07AA-52734DEDAF80}" dt="2025-07-16T09:46:02.587" v="0"/>
          <pc:sldLayoutMkLst>
            <pc:docMk/>
            <pc:sldMasterMk cId="3071127875" sldId="2147483648"/>
            <pc:sldLayoutMk cId="1902177510" sldId="2147483659"/>
          </pc:sldLayoutMkLst>
          <pc:spChg chg="mod">
            <ac:chgData name="COLLET Laurene" userId="S::lcollet@lesarcssurargens.fr::5bdb6239-758e-40dc-928f-b3da8a8c3bb7" providerId="AD" clId="Web-{593F711B-6EF1-6227-07AA-52734DEDAF80}" dt="2025-07-16T09:46:02.587" v="0"/>
            <ac:spMkLst>
              <pc:docMk/>
              <pc:sldMasterMk cId="3071127875" sldId="2147483648"/>
              <pc:sldLayoutMk cId="1902177510" sldId="2147483659"/>
              <ac:spMk id="2" creationId="{00000000-0000-0000-0000-000000000000}"/>
            </ac:spMkLst>
          </pc:spChg>
          <pc:spChg chg="mod">
            <ac:chgData name="COLLET Laurene" userId="S::lcollet@lesarcssurargens.fr::5bdb6239-758e-40dc-928f-b3da8a8c3bb7" providerId="AD" clId="Web-{593F711B-6EF1-6227-07AA-52734DEDAF80}" dt="2025-07-16T09:46:02.587"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E0DE090C-247D-4C74-53C8-18D3691EAC3A}"/>
              </a:ext>
            </a:extLst>
          </p:cNvPr>
          <p:cNvPicPr>
            <a:picLocks noChangeAspect="1"/>
          </p:cNvPicPr>
          <p:nvPr/>
        </p:nvPicPr>
        <p:blipFill>
          <a:blip r:embed="rId2"/>
          <a:stretch>
            <a:fillRect/>
          </a:stretch>
        </p:blipFill>
        <p:spPr>
          <a:xfrm>
            <a:off x="-8467" y="194204"/>
            <a:ext cx="2438400" cy="69532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11233" y="883800"/>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La Glycine</a:t>
            </a:r>
          </a:p>
        </p:txBody>
      </p:sp>
      <p:pic>
        <p:nvPicPr>
          <p:cNvPr id="6" name="Picture 5" descr="glycine.jpg">
            <a:extLst>
              <a:ext uri="{FF2B5EF4-FFF2-40B4-BE49-F238E27FC236}">
                <a16:creationId xmlns:a16="http://schemas.microsoft.com/office/drawing/2014/main" id="{9AD9CF9C-1446-7BCA-8D62-3936FDC39BDC}"/>
              </a:ext>
            </a:extLst>
          </p:cNvPr>
          <p:cNvPicPr>
            <a:picLocks noChangeAspect="1"/>
          </p:cNvPicPr>
          <p:nvPr/>
        </p:nvPicPr>
        <p:blipFill>
          <a:blip r:embed="rId3"/>
          <a:stretch>
            <a:fillRect/>
          </a:stretch>
        </p:blipFill>
        <p:spPr>
          <a:xfrm>
            <a:off x="-6350" y="2007562"/>
            <a:ext cx="6870699" cy="6786033"/>
          </a:xfrm>
          <a:prstGeom prst="rect">
            <a:avLst/>
          </a:prstGeom>
        </p:spPr>
      </p:pic>
      <p:sp>
        <p:nvSpPr>
          <p:cNvPr id="7" name="TextBox 6">
            <a:extLst>
              <a:ext uri="{FF2B5EF4-FFF2-40B4-BE49-F238E27FC236}">
                <a16:creationId xmlns:a16="http://schemas.microsoft.com/office/drawing/2014/main" id="{78D51B80-59B3-B98A-FFBC-FD28A2FC1861}"/>
              </a:ext>
            </a:extLst>
          </p:cNvPr>
          <p:cNvSpPr txBox="1"/>
          <p:nvPr/>
        </p:nvSpPr>
        <p:spPr>
          <a:xfrm>
            <a:off x="8467" y="9109101"/>
            <a:ext cx="67056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endParaRPr lang="fr-FR" sz="2400" b="1" dirty="0">
              <a:latin typeface="Calibri"/>
            </a:endParaRPr>
          </a:p>
          <a:p>
            <a:endParaRPr lang="fr-FR" sz="2400" b="1" dirty="0">
              <a:latin typeface="Calibri"/>
            </a:endParaRPr>
          </a:p>
          <a:p>
            <a:r>
              <a:rPr lang="fr-FR" sz="2400" dirty="0">
                <a:latin typeface="Calibri"/>
              </a:rPr>
              <a:t>De la famille des fabacées, la </a:t>
            </a:r>
            <a:r>
              <a:rPr lang="fr-FR" sz="2400" err="1">
                <a:latin typeface="Calibri"/>
              </a:rPr>
              <a:t>wisteria</a:t>
            </a:r>
            <a:r>
              <a:rPr lang="fr-FR" sz="2400" dirty="0">
                <a:latin typeface="Calibri"/>
              </a:rPr>
              <a:t> </a:t>
            </a:r>
            <a:r>
              <a:rPr lang="fr-FR" sz="2400" err="1">
                <a:latin typeface="Calibri"/>
              </a:rPr>
              <a:t>sinensis</a:t>
            </a:r>
            <a:r>
              <a:rPr lang="fr-FR" sz="2400" dirty="0">
                <a:latin typeface="Calibri"/>
              </a:rPr>
              <a:t> (ou « glycine de chine ») est une plante grimpante dont les fleurs, violettes et odorantes, pendent en grappes de 30 à 40 cm. S</a:t>
            </a:r>
            <a:r>
              <a:rPr lang="fr-FR" sz="2400" dirty="0">
                <a:solidFill>
                  <a:srgbClr val="333333"/>
                </a:solidFill>
                <a:latin typeface="Calibri"/>
              </a:rPr>
              <a:t>es fruits ressemblent à des haricots et mesurent de 10 à 15 cm.</a:t>
            </a:r>
            <a:r>
              <a:rPr lang="en-US" sz="2400" dirty="0">
                <a:solidFill>
                  <a:srgbClr val="333333"/>
                </a:solidFill>
                <a:latin typeface="Calibri"/>
                <a:ea typeface="Calibri"/>
                <a:cs typeface="Calibri"/>
              </a:rPr>
              <a:t> </a:t>
            </a:r>
            <a:endParaRPr lang="en-US" sz="2400"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cine 2.jpg">
            <a:extLst>
              <a:ext uri="{FF2B5EF4-FFF2-40B4-BE49-F238E27FC236}">
                <a16:creationId xmlns:a16="http://schemas.microsoft.com/office/drawing/2014/main" id="{E53B0783-83DB-811D-2C21-BB8352043105}"/>
              </a:ext>
            </a:extLst>
          </p:cNvPr>
          <p:cNvPicPr>
            <a:picLocks noChangeAspect="1"/>
          </p:cNvPicPr>
          <p:nvPr/>
        </p:nvPicPr>
        <p:blipFill>
          <a:blip r:embed="rId2"/>
          <a:stretch>
            <a:fillRect/>
          </a:stretch>
        </p:blipFill>
        <p:spPr>
          <a:xfrm>
            <a:off x="-2442" y="5495"/>
            <a:ext cx="6862884" cy="5108086"/>
          </a:xfrm>
          <a:prstGeom prst="rect">
            <a:avLst/>
          </a:prstGeom>
        </p:spPr>
      </p:pic>
      <p:sp>
        <p:nvSpPr>
          <p:cNvPr id="5" name="TextBox 4">
            <a:extLst>
              <a:ext uri="{FF2B5EF4-FFF2-40B4-BE49-F238E27FC236}">
                <a16:creationId xmlns:a16="http://schemas.microsoft.com/office/drawing/2014/main" id="{C94DE9F6-FDAB-11C1-3014-12D01299CC35}"/>
              </a:ext>
            </a:extLst>
          </p:cNvPr>
          <p:cNvSpPr txBox="1"/>
          <p:nvPr/>
        </p:nvSpPr>
        <p:spPr>
          <a:xfrm>
            <a:off x="5862" y="5300784"/>
            <a:ext cx="6846276"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Segoe UI"/>
              </a:rPr>
              <a:t>Pour en savoir plus,</a:t>
            </a:r>
          </a:p>
          <a:p>
            <a:endParaRPr lang="fr-FR" sz="2400" b="1" dirty="0">
              <a:latin typeface="Calibri"/>
              <a:cs typeface="Segoe UI"/>
            </a:endParaRPr>
          </a:p>
          <a:p>
            <a:r>
              <a:rPr lang="fr-FR" sz="2000" dirty="0">
                <a:latin typeface="Calibri"/>
                <a:cs typeface="Segoe UI"/>
              </a:rPr>
              <a:t>Les deux glycines des Arcs datent de l’aménagement de la ligne PLM, Paris Lyon Marseille, dans les années 1860. </a:t>
            </a:r>
            <a:r>
              <a:rPr lang="en-US" sz="2000" dirty="0">
                <a:latin typeface="Calibri"/>
                <a:ea typeface="Calibri"/>
                <a:cs typeface="Calibri"/>
              </a:rPr>
              <a:t> </a:t>
            </a:r>
            <a:endParaRPr lang="en-US"/>
          </a:p>
          <a:p>
            <a:pPr algn="just"/>
            <a:r>
              <a:rPr lang="fr-FR" sz="2000" dirty="0">
                <a:latin typeface="Calibri"/>
                <a:cs typeface="Segoe UI"/>
              </a:rPr>
              <a:t>L’inauguration de la ligne de Toulon aux Arcs eut lieu le 1</a:t>
            </a:r>
            <a:r>
              <a:rPr lang="fr-FR" sz="2000" baseline="30000" dirty="0">
                <a:latin typeface="Calibri"/>
                <a:cs typeface="Segoe UI"/>
              </a:rPr>
              <a:t>er</a:t>
            </a:r>
            <a:r>
              <a:rPr lang="fr-FR" sz="2000" dirty="0">
                <a:latin typeface="Calibri"/>
                <a:cs typeface="Segoe UI"/>
              </a:rPr>
              <a:t> septembre 1862. Quant à la deuxième section Les Arcs/Nice, elle fut commencée en 1863. </a:t>
            </a:r>
            <a:r>
              <a:rPr lang="en-US" sz="2000" dirty="0">
                <a:latin typeface="Calibri"/>
                <a:ea typeface="Calibri"/>
                <a:cs typeface="Calibri"/>
              </a:rPr>
              <a:t> </a:t>
            </a:r>
          </a:p>
          <a:p>
            <a:r>
              <a:rPr lang="fr-FR" sz="2000" dirty="0">
                <a:latin typeface="Calibri"/>
                <a:cs typeface="Segoe UI"/>
              </a:rPr>
              <a:t>La glycine de la gare présente aujourd’hui une circonférence de 3,20 m pour une hauteur de 2.30m. Elle serait la plus vielle et la plus imposante glycine de France.</a:t>
            </a:r>
            <a:r>
              <a:rPr lang="en-US" sz="2000" dirty="0">
                <a:latin typeface="Calibri"/>
                <a:ea typeface="Calibri"/>
                <a:cs typeface="Calibri"/>
              </a:rPr>
              <a:t> </a:t>
            </a:r>
          </a:p>
          <a:p>
            <a:r>
              <a:rPr lang="fr-FR" sz="2000" dirty="0">
                <a:latin typeface="Calibri"/>
                <a:cs typeface="Segoe UI"/>
              </a:rPr>
              <a:t>La glycine de la rue Jean </a:t>
            </a:r>
            <a:r>
              <a:rPr lang="fr-FR" sz="2000" err="1">
                <a:latin typeface="Calibri"/>
                <a:cs typeface="Segoe UI"/>
              </a:rPr>
              <a:t>Jaurés</a:t>
            </a:r>
            <a:r>
              <a:rPr lang="fr-FR" sz="2000" dirty="0">
                <a:latin typeface="Calibri"/>
                <a:cs typeface="Segoe UI"/>
              </a:rPr>
              <a:t> avait, avant son déménagement, une circonférence de 1,65m et une hauteur estimée à 2,50m.  </a:t>
            </a:r>
            <a:r>
              <a:rPr lang="en-US" sz="2000" dirty="0">
                <a:latin typeface="Calibri"/>
                <a:ea typeface="Calibri"/>
                <a:cs typeface="Calibri"/>
              </a:rPr>
              <a:t> </a:t>
            </a:r>
          </a:p>
          <a:p>
            <a:r>
              <a:rPr lang="fr-FR" sz="2000" dirty="0">
                <a:latin typeface="Calibri"/>
                <a:cs typeface="Segoe UI"/>
              </a:rPr>
              <a:t>La glycine aurait été introduite en France par Dominique </a:t>
            </a:r>
            <a:r>
              <a:rPr lang="fr-FR" sz="2000" err="1">
                <a:latin typeface="Calibri"/>
                <a:cs typeface="Segoe UI"/>
              </a:rPr>
              <a:t>Parrenin</a:t>
            </a:r>
            <a:r>
              <a:rPr lang="fr-FR" sz="2000" dirty="0">
                <a:latin typeface="Calibri"/>
                <a:cs typeface="Segoe UI"/>
              </a:rPr>
              <a:t> (jésuite français, missionnaire en Chine) au début du XVIII</a:t>
            </a:r>
            <a:r>
              <a:rPr lang="fr-FR" sz="2000" baseline="30000" dirty="0">
                <a:latin typeface="Calibri"/>
                <a:cs typeface="Segoe UI"/>
              </a:rPr>
              <a:t>e</a:t>
            </a:r>
            <a:r>
              <a:rPr lang="fr-FR" sz="2000" dirty="0">
                <a:latin typeface="Calibri"/>
                <a:cs typeface="Segoe UI"/>
              </a:rPr>
              <a:t> siècle.</a:t>
            </a:r>
            <a:r>
              <a:rPr lang="en-US" sz="2000" dirty="0">
                <a:latin typeface="Calibri"/>
                <a:ea typeface="Calibri"/>
                <a:cs typeface="Calibri"/>
              </a:rPr>
              <a:t> </a:t>
            </a:r>
          </a:p>
          <a:p>
            <a:endParaRPr lang="en-US" sz="2000" dirty="0">
              <a:latin typeface="Calibri"/>
              <a:cs typeface="Calibri"/>
            </a:endParaRPr>
          </a:p>
          <a:p>
            <a:r>
              <a:rPr lang="fr-FR" sz="2000" b="1" dirty="0">
                <a:latin typeface="Calibri"/>
                <a:cs typeface="Segoe UI"/>
              </a:rPr>
              <a:t>Attention : </a:t>
            </a:r>
            <a:r>
              <a:rPr lang="en-US" sz="2000" b="1" dirty="0">
                <a:latin typeface="Calibri"/>
                <a:ea typeface="Calibri"/>
                <a:cs typeface="Calibri"/>
              </a:rPr>
              <a:t> </a:t>
            </a:r>
          </a:p>
          <a:p>
            <a:r>
              <a:rPr lang="fr-FR" sz="2000" dirty="0">
                <a:latin typeface="Calibri"/>
                <a:cs typeface="Segoe UI"/>
              </a:rPr>
              <a:t>Initialement classée dans le genre « glycine », plusieurs espèces, dont la </a:t>
            </a:r>
            <a:r>
              <a:rPr lang="fr-FR" sz="2000" err="1">
                <a:latin typeface="Calibri"/>
                <a:cs typeface="Segoe UI"/>
              </a:rPr>
              <a:t>Wisteria</a:t>
            </a:r>
            <a:r>
              <a:rPr lang="fr-FR" sz="2000" dirty="0">
                <a:latin typeface="Calibri"/>
                <a:cs typeface="Segoe UI"/>
              </a:rPr>
              <a:t> </a:t>
            </a:r>
            <a:r>
              <a:rPr lang="fr-FR" sz="2000" err="1">
                <a:latin typeface="Calibri"/>
                <a:cs typeface="Segoe UI"/>
              </a:rPr>
              <a:t>sinensis</a:t>
            </a:r>
            <a:r>
              <a:rPr lang="fr-FR" sz="2000" dirty="0">
                <a:latin typeface="Calibri"/>
                <a:cs typeface="Segoe UI"/>
              </a:rPr>
              <a:t>, font en réalité partie, depuis le XIXe siècle du genre « </a:t>
            </a:r>
            <a:r>
              <a:rPr lang="fr-FR" sz="2000" err="1">
                <a:latin typeface="Calibri"/>
                <a:cs typeface="Segoe UI"/>
              </a:rPr>
              <a:t>wisteria</a:t>
            </a:r>
            <a:r>
              <a:rPr lang="fr-FR" sz="2000" dirty="0">
                <a:latin typeface="Calibri"/>
                <a:cs typeface="Segoe UI"/>
              </a:rPr>
              <a:t> », ce qui prête encore aujourd’hui à confusion. </a:t>
            </a:r>
            <a:r>
              <a:rPr lang="en-US" sz="2000" dirty="0">
                <a:latin typeface="Calibri"/>
                <a:ea typeface="Calibri"/>
                <a:cs typeface="Calibri"/>
              </a:rPr>
              <a:t> </a:t>
            </a:r>
          </a:p>
          <a:p>
            <a:r>
              <a:rPr lang="fr-FR" sz="2000" dirty="0">
                <a:latin typeface="Calibri"/>
                <a:cs typeface="Segoe UI"/>
              </a:rPr>
              <a:t>. </a:t>
            </a:r>
            <a:endParaRPr lang="en-US" sz="2000" dirty="0">
              <a:latin typeface="Calibri"/>
              <a:ea typeface="Calibri"/>
              <a:cs typeface="Calibri"/>
            </a:endParaRPr>
          </a:p>
        </p:txBody>
      </p:sp>
    </p:spTree>
    <p:extLst>
      <p:ext uri="{BB962C8B-B14F-4D97-AF65-F5344CB8AC3E}">
        <p14:creationId xmlns:p14="http://schemas.microsoft.com/office/powerpoint/2010/main" val="145037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6DFA63-C335-427C-E21C-BDA4E8CF58BF}"/>
              </a:ext>
            </a:extLst>
          </p:cNvPr>
          <p:cNvSpPr txBox="1"/>
          <p:nvPr/>
        </p:nvSpPr>
        <p:spPr>
          <a:xfrm>
            <a:off x="-10391" y="1539"/>
            <a:ext cx="6705600" cy="2734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Le genre « glycine » comprend par exemple le soja, qui est comestible alors que ce que l’on appelle vulgairement la « glycine » (qui est en réalité la « </a:t>
            </a:r>
            <a:r>
              <a:rPr lang="fr-FR" sz="2000" err="1">
                <a:latin typeface="Calibri"/>
                <a:cs typeface="Segoe UI"/>
              </a:rPr>
              <a:t>wisteria</a:t>
            </a:r>
            <a:r>
              <a:rPr lang="fr-FR" sz="2000" dirty="0">
                <a:latin typeface="Calibri"/>
                <a:cs typeface="Segoe UI"/>
              </a:rPr>
              <a:t> ») est une plante toxique, particulièrement ses fruits (graines et cosses). L'ingestion de graines entraîne des vomissements, des douleurs digestives et plus rarement des diarrhées. Ces signes s'observent dès l'ingestion d'une graine chez l'enfant et de 4 à 6 graines chez l'adulte.</a:t>
            </a:r>
            <a:r>
              <a:rPr lang="en-US" sz="2000" dirty="0">
                <a:latin typeface="Calibri"/>
                <a:ea typeface="Calibri"/>
                <a:cs typeface="Calibri"/>
              </a:rPr>
              <a:t> </a:t>
            </a:r>
            <a:endParaRPr lang="en-US"/>
          </a:p>
          <a:p>
            <a:pPr>
              <a:lnSpc>
                <a:spcPts val="1425"/>
              </a:lnSpc>
            </a:pPr>
            <a:endParaRPr lang="en-US" sz="1200">
              <a:latin typeface="Calibri"/>
              <a:ea typeface="Calibri"/>
              <a:cs typeface="Calibri"/>
            </a:endParaRPr>
          </a:p>
        </p:txBody>
      </p:sp>
      <p:pic>
        <p:nvPicPr>
          <p:cNvPr id="5" name="Picture 4" descr="glycine (3).jpg">
            <a:extLst>
              <a:ext uri="{FF2B5EF4-FFF2-40B4-BE49-F238E27FC236}">
                <a16:creationId xmlns:a16="http://schemas.microsoft.com/office/drawing/2014/main" id="{08738BE2-80DD-994D-605D-303AC76C045E}"/>
              </a:ext>
            </a:extLst>
          </p:cNvPr>
          <p:cNvPicPr>
            <a:picLocks noChangeAspect="1"/>
          </p:cNvPicPr>
          <p:nvPr/>
        </p:nvPicPr>
        <p:blipFill>
          <a:blip r:embed="rId2"/>
          <a:stretch>
            <a:fillRect/>
          </a:stretch>
        </p:blipFill>
        <p:spPr>
          <a:xfrm>
            <a:off x="-6350" y="3048310"/>
            <a:ext cx="6769100" cy="8449112"/>
          </a:xfrm>
          <a:prstGeom prst="rect">
            <a:avLst/>
          </a:prstGeom>
        </p:spPr>
      </p:pic>
    </p:spTree>
    <p:extLst>
      <p:ext uri="{BB962C8B-B14F-4D97-AF65-F5344CB8AC3E}">
        <p14:creationId xmlns:p14="http://schemas.microsoft.com/office/powerpoint/2010/main" val="9651366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44723AE4-23FB-495E-A28A-5718D384206C}">
  <ds:schemaRefs>
    <ds:schemaRef ds:uri="http://schemas.microsoft.com/sharepoint/v3/contenttype/forms"/>
  </ds:schemaRefs>
</ds:datastoreItem>
</file>

<file path=customXml/itemProps2.xml><?xml version="1.0" encoding="utf-8"?>
<ds:datastoreItem xmlns:ds="http://schemas.openxmlformats.org/officeDocument/2006/customXml" ds:itemID="{494DFCA1-CB03-47F7-A6A7-2A86688A7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859AB7-29A2-4153-B1A2-75C59E396D32}">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46</cp:revision>
  <dcterms:created xsi:type="dcterms:W3CDTF">2012-07-30T22:21:58Z</dcterms:created>
  <dcterms:modified xsi:type="dcterms:W3CDTF">2025-07-26T12:39:18Z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