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Lst>
  <p:sldSz cx="6858000" cy="12192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E4CE05-23ED-1683-0000-FA8CCEF6460D}" v="15" dt="2025-07-26T12:38:59.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ET Laurene" userId="S::lcollet@lesarcssurargens.fr::5bdb6239-758e-40dc-928f-b3da8a8c3bb7" providerId="AD" clId="Web-{DCEE9A2D-59EA-8099-2667-B1E75A9C5D21}"/>
    <pc:docChg chg="mod addSld modSld modMainMaster setSldSz">
      <pc:chgData name="COLLET Laurene" userId="S::lcollet@lesarcssurargens.fr::5bdb6239-758e-40dc-928f-b3da8a8c3bb7" providerId="AD" clId="Web-{DCEE9A2D-59EA-8099-2667-B1E75A9C5D21}" dt="2025-07-16T09:43:07.629" v="133" actId="1076"/>
      <pc:docMkLst>
        <pc:docMk/>
      </pc:docMkLst>
      <pc:sldChg chg="addSp delSp modSp">
        <pc:chgData name="COLLET Laurene" userId="S::lcollet@lesarcssurargens.fr::5bdb6239-758e-40dc-928f-b3da8a8c3bb7" providerId="AD" clId="Web-{DCEE9A2D-59EA-8099-2667-B1E75A9C5D21}" dt="2025-07-16T09:38:50.238" v="63" actId="1076"/>
        <pc:sldMkLst>
          <pc:docMk/>
          <pc:sldMk cId="3784089036" sldId="256"/>
        </pc:sldMkLst>
        <pc:spChg chg="add mod">
          <ac:chgData name="COLLET Laurene" userId="S::lcollet@lesarcssurargens.fr::5bdb6239-758e-40dc-928f-b3da8a8c3bb7" providerId="AD" clId="Web-{DCEE9A2D-59EA-8099-2667-B1E75A9C5D21}" dt="2025-07-16T09:36:29.519" v="19" actId="20577"/>
          <ac:spMkLst>
            <pc:docMk/>
            <pc:sldMk cId="3784089036" sldId="256"/>
            <ac:spMk id="5" creationId="{9C9CF4B5-667E-5FAE-0A88-30F87F117825}"/>
          </ac:spMkLst>
        </pc:spChg>
        <pc:spChg chg="add mod">
          <ac:chgData name="COLLET Laurene" userId="S::lcollet@lesarcssurargens.fr::5bdb6239-758e-40dc-928f-b3da8a8c3bb7" providerId="AD" clId="Web-{DCEE9A2D-59EA-8099-2667-B1E75A9C5D21}" dt="2025-07-16T09:38:48.160" v="62" actId="1076"/>
          <ac:spMkLst>
            <pc:docMk/>
            <pc:sldMk cId="3784089036" sldId="256"/>
            <ac:spMk id="7" creationId="{81A85AA7-2448-D9DF-FC00-EAAA17D59BFE}"/>
          </ac:spMkLst>
        </pc:spChg>
        <pc:spChg chg="add mod">
          <ac:chgData name="COLLET Laurene" userId="S::lcollet@lesarcssurargens.fr::5bdb6239-758e-40dc-928f-b3da8a8c3bb7" providerId="AD" clId="Web-{DCEE9A2D-59EA-8099-2667-B1E75A9C5D21}" dt="2025-07-16T09:38:50.238" v="63" actId="1076"/>
          <ac:spMkLst>
            <pc:docMk/>
            <pc:sldMk cId="3784089036" sldId="256"/>
            <ac:spMk id="8" creationId="{26F34B91-556C-5F78-E2AF-25905D7BCD4B}"/>
          </ac:spMkLst>
        </pc:spChg>
        <pc:picChg chg="add mod">
          <ac:chgData name="COLLET Laurene" userId="S::lcollet@lesarcssurargens.fr::5bdb6239-758e-40dc-928f-b3da8a8c3bb7" providerId="AD" clId="Web-{DCEE9A2D-59EA-8099-2667-B1E75A9C5D21}" dt="2025-07-16T09:31:06.566" v="5" actId="1076"/>
          <ac:picMkLst>
            <pc:docMk/>
            <pc:sldMk cId="3784089036" sldId="256"/>
            <ac:picMk id="4" creationId="{7C0F4606-6498-CA5A-FBFE-97611955283E}"/>
          </ac:picMkLst>
        </pc:picChg>
        <pc:picChg chg="add mod">
          <ac:chgData name="COLLET Laurene" userId="S::lcollet@lesarcssurargens.fr::5bdb6239-758e-40dc-928f-b3da8a8c3bb7" providerId="AD" clId="Web-{DCEE9A2D-59EA-8099-2667-B1E75A9C5D21}" dt="2025-07-16T09:38:08.754" v="45" actId="1076"/>
          <ac:picMkLst>
            <pc:docMk/>
            <pc:sldMk cId="3784089036" sldId="256"/>
            <ac:picMk id="6" creationId="{3BFED50A-E39A-1C29-D521-D1D90F8CD36B}"/>
          </ac:picMkLst>
        </pc:picChg>
      </pc:sldChg>
      <pc:sldChg chg="addSp delSp modSp new">
        <pc:chgData name="COLLET Laurene" userId="S::lcollet@lesarcssurargens.fr::5bdb6239-758e-40dc-928f-b3da8a8c3bb7" providerId="AD" clId="Web-{DCEE9A2D-59EA-8099-2667-B1E75A9C5D21}" dt="2025-07-16T09:40:34.676" v="81" actId="20577"/>
        <pc:sldMkLst>
          <pc:docMk/>
          <pc:sldMk cId="1175321369" sldId="257"/>
        </pc:sldMkLst>
        <pc:spChg chg="add mod">
          <ac:chgData name="COLLET Laurene" userId="S::lcollet@lesarcssurargens.fr::5bdb6239-758e-40dc-928f-b3da8a8c3bb7" providerId="AD" clId="Web-{DCEE9A2D-59EA-8099-2667-B1E75A9C5D21}" dt="2025-07-16T09:40:34.676" v="81" actId="20577"/>
          <ac:spMkLst>
            <pc:docMk/>
            <pc:sldMk cId="1175321369" sldId="257"/>
            <ac:spMk id="5" creationId="{99EEA62C-288D-CBF3-D720-299A5F6B35FE}"/>
          </ac:spMkLst>
        </pc:spChg>
        <pc:picChg chg="add mod">
          <ac:chgData name="COLLET Laurene" userId="S::lcollet@lesarcssurargens.fr::5bdb6239-758e-40dc-928f-b3da8a8c3bb7" providerId="AD" clId="Web-{DCEE9A2D-59EA-8099-2667-B1E75A9C5D21}" dt="2025-07-16T09:40:04.348" v="71" actId="14100"/>
          <ac:picMkLst>
            <pc:docMk/>
            <pc:sldMk cId="1175321369" sldId="257"/>
            <ac:picMk id="4" creationId="{390B43F2-7A10-8511-DBC0-1B83A7CF54AC}"/>
          </ac:picMkLst>
        </pc:picChg>
      </pc:sldChg>
      <pc:sldChg chg="addSp delSp modSp new">
        <pc:chgData name="COLLET Laurene" userId="S::lcollet@lesarcssurargens.fr::5bdb6239-758e-40dc-928f-b3da8a8c3bb7" providerId="AD" clId="Web-{DCEE9A2D-59EA-8099-2667-B1E75A9C5D21}" dt="2025-07-16T09:41:52.722" v="113" actId="1076"/>
        <pc:sldMkLst>
          <pc:docMk/>
          <pc:sldMk cId="2256980491" sldId="258"/>
        </pc:sldMkLst>
        <pc:spChg chg="add mod">
          <ac:chgData name="COLLET Laurene" userId="S::lcollet@lesarcssurargens.fr::5bdb6239-758e-40dc-928f-b3da8a8c3bb7" providerId="AD" clId="Web-{DCEE9A2D-59EA-8099-2667-B1E75A9C5D21}" dt="2025-07-16T09:41:52.722" v="113" actId="1076"/>
          <ac:spMkLst>
            <pc:docMk/>
            <pc:sldMk cId="2256980491" sldId="258"/>
            <ac:spMk id="4" creationId="{865EBD8D-565F-27A4-B27E-5316E7F62CE4}"/>
          </ac:spMkLst>
        </pc:spChg>
        <pc:picChg chg="add mod">
          <ac:chgData name="COLLET Laurene" userId="S::lcollet@lesarcssurargens.fr::5bdb6239-758e-40dc-928f-b3da8a8c3bb7" providerId="AD" clId="Web-{DCEE9A2D-59EA-8099-2667-B1E75A9C5D21}" dt="2025-07-16T09:41:50.535" v="112" actId="1076"/>
          <ac:picMkLst>
            <pc:docMk/>
            <pc:sldMk cId="2256980491" sldId="258"/>
            <ac:picMk id="5" creationId="{A3B414E1-315B-325B-F3A5-0334C23A1100}"/>
          </ac:picMkLst>
        </pc:picChg>
      </pc:sldChg>
      <pc:sldChg chg="addSp delSp modSp new">
        <pc:chgData name="COLLET Laurene" userId="S::lcollet@lesarcssurargens.fr::5bdb6239-758e-40dc-928f-b3da8a8c3bb7" providerId="AD" clId="Web-{DCEE9A2D-59EA-8099-2667-B1E75A9C5D21}" dt="2025-07-16T09:42:55.019" v="126" actId="1076"/>
        <pc:sldMkLst>
          <pc:docMk/>
          <pc:sldMk cId="2093160043" sldId="259"/>
        </pc:sldMkLst>
        <pc:picChg chg="add mod">
          <ac:chgData name="COLLET Laurene" userId="S::lcollet@lesarcssurargens.fr::5bdb6239-758e-40dc-928f-b3da8a8c3bb7" providerId="AD" clId="Web-{DCEE9A2D-59EA-8099-2667-B1E75A9C5D21}" dt="2025-07-16T09:42:55.019" v="126" actId="1076"/>
          <ac:picMkLst>
            <pc:docMk/>
            <pc:sldMk cId="2093160043" sldId="259"/>
            <ac:picMk id="5" creationId="{E7A4C88D-466D-4D7A-2E16-8AEBF3D28FFE}"/>
          </ac:picMkLst>
        </pc:picChg>
      </pc:sldChg>
      <pc:sldChg chg="addSp delSp modSp new">
        <pc:chgData name="COLLET Laurene" userId="S::lcollet@lesarcssurargens.fr::5bdb6239-758e-40dc-928f-b3da8a8c3bb7" providerId="AD" clId="Web-{DCEE9A2D-59EA-8099-2667-B1E75A9C5D21}" dt="2025-07-16T09:43:07.629" v="133" actId="1076"/>
        <pc:sldMkLst>
          <pc:docMk/>
          <pc:sldMk cId="3069918821" sldId="260"/>
        </pc:sldMkLst>
        <pc:picChg chg="add mod">
          <ac:chgData name="COLLET Laurene" userId="S::lcollet@lesarcssurargens.fr::5bdb6239-758e-40dc-928f-b3da8a8c3bb7" providerId="AD" clId="Web-{DCEE9A2D-59EA-8099-2667-B1E75A9C5D21}" dt="2025-07-16T09:43:07.629" v="133" actId="1076"/>
          <ac:picMkLst>
            <pc:docMk/>
            <pc:sldMk cId="3069918821" sldId="260"/>
            <ac:picMk id="4" creationId="{6E0B57D0-7D9E-CCFB-B1F2-ABD18621D360}"/>
          </ac:picMkLst>
        </pc:picChg>
      </pc:sldChg>
      <pc:sldMasterChg chg="modSp modSldLayout">
        <pc:chgData name="COLLET Laurene" userId="S::lcollet@lesarcssurargens.fr::5bdb6239-758e-40dc-928f-b3da8a8c3bb7" providerId="AD" clId="Web-{DCEE9A2D-59EA-8099-2667-B1E75A9C5D21}" dt="2025-07-16T09:30:47.566" v="0"/>
        <pc:sldMasterMkLst>
          <pc:docMk/>
          <pc:sldMasterMk cId="3071127875" sldId="2147483648"/>
        </pc:sldMasterMkLst>
        <pc:spChg chg="mod">
          <ac:chgData name="COLLET Laurene" userId="S::lcollet@lesarcssurargens.fr::5bdb6239-758e-40dc-928f-b3da8a8c3bb7" providerId="AD" clId="Web-{DCEE9A2D-59EA-8099-2667-B1E75A9C5D21}" dt="2025-07-16T09:30:47.566" v="0"/>
          <ac:spMkLst>
            <pc:docMk/>
            <pc:sldMasterMk cId="3071127875" sldId="2147483648"/>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ac:spMk id="3"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ac:spMk id="4"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ac:spMk id="5"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ac:spMk id="6" creationId="{00000000-0000-0000-0000-000000000000}"/>
          </ac:spMkLst>
        </pc:sp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3310491181" sldId="2147483649"/>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3310491181" sldId="2147483649"/>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3310491181" sldId="2147483649"/>
              <ac:spMk id="3" creationId="{00000000-0000-0000-0000-000000000000}"/>
            </ac:spMkLst>
          </pc:spChg>
        </pc:sldLayout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3466923455" sldId="2147483651"/>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3466923455" sldId="2147483651"/>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3466923455" sldId="2147483651"/>
              <ac:spMk id="3" creationId="{00000000-0000-0000-0000-000000000000}"/>
            </ac:spMkLst>
          </pc:spChg>
        </pc:sldLayout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3747632232" sldId="2147483652"/>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3747632232" sldId="2147483652"/>
              <ac:spMk id="3"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3747632232" sldId="2147483652"/>
              <ac:spMk id="4" creationId="{00000000-0000-0000-0000-000000000000}"/>
            </ac:spMkLst>
          </pc:spChg>
        </pc:sldLayout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2611866596" sldId="2147483653"/>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2611866596" sldId="2147483653"/>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2611866596" sldId="2147483653"/>
              <ac:spMk id="3"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2611866596" sldId="2147483653"/>
              <ac:spMk id="4"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2611866596" sldId="2147483653"/>
              <ac:spMk id="5"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2611866596" sldId="2147483653"/>
              <ac:spMk id="6" creationId="{00000000-0000-0000-0000-000000000000}"/>
            </ac:spMkLst>
          </pc:spChg>
        </pc:sldLayout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2706407263" sldId="2147483656"/>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2706407263" sldId="2147483656"/>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2706407263" sldId="2147483656"/>
              <ac:spMk id="3"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2706407263" sldId="2147483656"/>
              <ac:spMk id="4" creationId="{00000000-0000-0000-0000-000000000000}"/>
            </ac:spMkLst>
          </pc:spChg>
        </pc:sldLayout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1610903340" sldId="2147483657"/>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1610903340" sldId="2147483657"/>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1610903340" sldId="2147483657"/>
              <ac:spMk id="3"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1610903340" sldId="2147483657"/>
              <ac:spMk id="4" creationId="{00000000-0000-0000-0000-000000000000}"/>
            </ac:spMkLst>
          </pc:spChg>
        </pc:sldLayoutChg>
        <pc:sldLayoutChg chg="modSp">
          <pc:chgData name="COLLET Laurene" userId="S::lcollet@lesarcssurargens.fr::5bdb6239-758e-40dc-928f-b3da8a8c3bb7" providerId="AD" clId="Web-{DCEE9A2D-59EA-8099-2667-B1E75A9C5D21}" dt="2025-07-16T09:30:47.566" v="0"/>
          <pc:sldLayoutMkLst>
            <pc:docMk/>
            <pc:sldMasterMk cId="3071127875" sldId="2147483648"/>
            <pc:sldLayoutMk cId="1902177510" sldId="2147483659"/>
          </pc:sldLayoutMkLst>
          <pc:spChg chg="mod">
            <ac:chgData name="COLLET Laurene" userId="S::lcollet@lesarcssurargens.fr::5bdb6239-758e-40dc-928f-b3da8a8c3bb7" providerId="AD" clId="Web-{DCEE9A2D-59EA-8099-2667-B1E75A9C5D21}" dt="2025-07-16T09:30:47.566" v="0"/>
            <ac:spMkLst>
              <pc:docMk/>
              <pc:sldMasterMk cId="3071127875" sldId="2147483648"/>
              <pc:sldLayoutMk cId="1902177510" sldId="2147483659"/>
              <ac:spMk id="2" creationId="{00000000-0000-0000-0000-000000000000}"/>
            </ac:spMkLst>
          </pc:spChg>
          <pc:spChg chg="mod">
            <ac:chgData name="COLLET Laurene" userId="S::lcollet@lesarcssurargens.fr::5bdb6239-758e-40dc-928f-b3da8a8c3bb7" providerId="AD" clId="Web-{DCEE9A2D-59EA-8099-2667-B1E75A9C5D21}" dt="2025-07-16T09:30:47.566" v="0"/>
            <ac:spMkLst>
              <pc:docMk/>
              <pc:sldMasterMk cId="3071127875" sldId="2147483648"/>
              <pc:sldLayoutMk cId="1902177510" sldId="2147483659"/>
              <ac:spMk id="3" creationId="{00000000-0000-0000-0000-000000000000}"/>
            </ac:spMkLst>
          </pc:spChg>
        </pc:sldLayoutChg>
      </pc:sldMasterChg>
    </pc:docChg>
  </pc:docChgLst>
  <pc:docChgLst>
    <pc:chgData name="saisonnier Tourisme Culture Patrimoine" userId="S::saisontcp@lesarcssurargens.fr::0ca65382-e596-453e-9522-818d66b87411" providerId="AD" clId="Web-{2DFAD4C9-0873-C85F-0D49-2DAC2A69E664}"/>
    <pc:docChg chg="modSld">
      <pc:chgData name="saisonnier Tourisme Culture Patrimoine" userId="S::saisontcp@lesarcssurargens.fr::0ca65382-e596-453e-9522-818d66b87411" providerId="AD" clId="Web-{2DFAD4C9-0873-C85F-0D49-2DAC2A69E664}" dt="2025-07-17T13:21:34.561" v="6" actId="20577"/>
      <pc:docMkLst>
        <pc:docMk/>
      </pc:docMkLst>
      <pc:sldChg chg="modSp">
        <pc:chgData name="saisonnier Tourisme Culture Patrimoine" userId="S::saisontcp@lesarcssurargens.fr::0ca65382-e596-453e-9522-818d66b87411" providerId="AD" clId="Web-{2DFAD4C9-0873-C85F-0D49-2DAC2A69E664}" dt="2025-07-17T13:21:34.561" v="6" actId="20577"/>
        <pc:sldMkLst>
          <pc:docMk/>
          <pc:sldMk cId="2256980491" sldId="258"/>
        </pc:sldMkLst>
        <pc:spChg chg="mod">
          <ac:chgData name="saisonnier Tourisme Culture Patrimoine" userId="S::saisontcp@lesarcssurargens.fr::0ca65382-e596-453e-9522-818d66b87411" providerId="AD" clId="Web-{2DFAD4C9-0873-C85F-0D49-2DAC2A69E664}" dt="2025-07-17T13:21:34.561" v="6" actId="20577"/>
          <ac:spMkLst>
            <pc:docMk/>
            <pc:sldMk cId="2256980491" sldId="258"/>
            <ac:spMk id="4" creationId="{865EBD8D-565F-27A4-B27E-5316E7F62CE4}"/>
          </ac:spMkLst>
        </pc:spChg>
        <pc:picChg chg="mod">
          <ac:chgData name="saisonnier Tourisme Culture Patrimoine" userId="S::saisontcp@lesarcssurargens.fr::0ca65382-e596-453e-9522-818d66b87411" providerId="AD" clId="Web-{2DFAD4C9-0873-C85F-0D49-2DAC2A69E664}" dt="2025-07-17T13:21:21.732" v="0" actId="1076"/>
          <ac:picMkLst>
            <pc:docMk/>
            <pc:sldMk cId="2256980491" sldId="258"/>
            <ac:picMk id="5" creationId="{A3B414E1-315B-325B-F3A5-0334C23A1100}"/>
          </ac:picMkLst>
        </pc:picChg>
      </pc:sldChg>
    </pc:docChg>
  </pc:docChgLst>
  <pc:docChgLst>
    <pc:chgData name="saisonnier Tourisme Culture Patrimoine" userId="S::saisontcp@lesarcssurargens.fr::0ca65382-e596-453e-9522-818d66b87411" providerId="AD" clId="Web-{EAE4CE05-23ED-1683-0000-FA8CCEF6460D}"/>
    <pc:docChg chg="modSld">
      <pc:chgData name="saisonnier Tourisme Culture Patrimoine" userId="S::saisontcp@lesarcssurargens.fr::0ca65382-e596-453e-9522-818d66b87411" providerId="AD" clId="Web-{EAE4CE05-23ED-1683-0000-FA8CCEF6460D}" dt="2025-07-26T12:38:59.972" v="11" actId="1076"/>
      <pc:docMkLst>
        <pc:docMk/>
      </pc:docMkLst>
      <pc:sldChg chg="modSp">
        <pc:chgData name="saisonnier Tourisme Culture Patrimoine" userId="S::saisontcp@lesarcssurargens.fr::0ca65382-e596-453e-9522-818d66b87411" providerId="AD" clId="Web-{EAE4CE05-23ED-1683-0000-FA8CCEF6460D}" dt="2025-07-26T12:38:29.549" v="2" actId="1076"/>
        <pc:sldMkLst>
          <pc:docMk/>
          <pc:sldMk cId="3784089036" sldId="256"/>
        </pc:sldMkLst>
        <pc:spChg chg="mod">
          <ac:chgData name="saisonnier Tourisme Culture Patrimoine" userId="S::saisontcp@lesarcssurargens.fr::0ca65382-e596-453e-9522-818d66b87411" providerId="AD" clId="Web-{EAE4CE05-23ED-1683-0000-FA8CCEF6460D}" dt="2025-07-26T12:38:28.112" v="1" actId="1076"/>
          <ac:spMkLst>
            <pc:docMk/>
            <pc:sldMk cId="3784089036" sldId="256"/>
            <ac:spMk id="7" creationId="{81A85AA7-2448-D9DF-FC00-EAAA17D59BFE}"/>
          </ac:spMkLst>
        </pc:spChg>
        <pc:spChg chg="mod">
          <ac:chgData name="saisonnier Tourisme Culture Patrimoine" userId="S::saisontcp@lesarcssurargens.fr::0ca65382-e596-453e-9522-818d66b87411" providerId="AD" clId="Web-{EAE4CE05-23ED-1683-0000-FA8CCEF6460D}" dt="2025-07-26T12:38:25.971" v="0" actId="1076"/>
          <ac:spMkLst>
            <pc:docMk/>
            <pc:sldMk cId="3784089036" sldId="256"/>
            <ac:spMk id="8" creationId="{26F34B91-556C-5F78-E2AF-25905D7BCD4B}"/>
          </ac:spMkLst>
        </pc:spChg>
        <pc:picChg chg="mod">
          <ac:chgData name="saisonnier Tourisme Culture Patrimoine" userId="S::saisontcp@lesarcssurargens.fr::0ca65382-e596-453e-9522-818d66b87411" providerId="AD" clId="Web-{EAE4CE05-23ED-1683-0000-FA8CCEF6460D}" dt="2025-07-26T12:38:29.549" v="2" actId="1076"/>
          <ac:picMkLst>
            <pc:docMk/>
            <pc:sldMk cId="3784089036" sldId="256"/>
            <ac:picMk id="6" creationId="{3BFED50A-E39A-1C29-D521-D1D90F8CD36B}"/>
          </ac:picMkLst>
        </pc:picChg>
      </pc:sldChg>
      <pc:sldChg chg="modSp">
        <pc:chgData name="saisonnier Tourisme Culture Patrimoine" userId="S::saisontcp@lesarcssurargens.fr::0ca65382-e596-453e-9522-818d66b87411" providerId="AD" clId="Web-{EAE4CE05-23ED-1683-0000-FA8CCEF6460D}" dt="2025-07-26T12:38:43.034" v="7" actId="20577"/>
        <pc:sldMkLst>
          <pc:docMk/>
          <pc:sldMk cId="1175321369" sldId="257"/>
        </pc:sldMkLst>
        <pc:spChg chg="mod">
          <ac:chgData name="saisonnier Tourisme Culture Patrimoine" userId="S::saisontcp@lesarcssurargens.fr::0ca65382-e596-453e-9522-818d66b87411" providerId="AD" clId="Web-{EAE4CE05-23ED-1683-0000-FA8CCEF6460D}" dt="2025-07-26T12:38:43.034" v="7" actId="20577"/>
          <ac:spMkLst>
            <pc:docMk/>
            <pc:sldMk cId="1175321369" sldId="257"/>
            <ac:spMk id="5" creationId="{99EEA62C-288D-CBF3-D720-299A5F6B35FE}"/>
          </ac:spMkLst>
        </pc:spChg>
      </pc:sldChg>
      <pc:sldChg chg="modSp">
        <pc:chgData name="saisonnier Tourisme Culture Patrimoine" userId="S::saisontcp@lesarcssurargens.fr::0ca65382-e596-453e-9522-818d66b87411" providerId="AD" clId="Web-{EAE4CE05-23ED-1683-0000-FA8CCEF6460D}" dt="2025-07-26T12:38:52.237" v="10" actId="20577"/>
        <pc:sldMkLst>
          <pc:docMk/>
          <pc:sldMk cId="2256980491" sldId="258"/>
        </pc:sldMkLst>
        <pc:spChg chg="mod">
          <ac:chgData name="saisonnier Tourisme Culture Patrimoine" userId="S::saisontcp@lesarcssurargens.fr::0ca65382-e596-453e-9522-818d66b87411" providerId="AD" clId="Web-{EAE4CE05-23ED-1683-0000-FA8CCEF6460D}" dt="2025-07-26T12:38:52.237" v="10" actId="20577"/>
          <ac:spMkLst>
            <pc:docMk/>
            <pc:sldMk cId="2256980491" sldId="258"/>
            <ac:spMk id="4" creationId="{865EBD8D-565F-27A4-B27E-5316E7F62CE4}"/>
          </ac:spMkLst>
        </pc:spChg>
      </pc:sldChg>
      <pc:sldChg chg="modSp">
        <pc:chgData name="saisonnier Tourisme Culture Patrimoine" userId="S::saisontcp@lesarcssurargens.fr::0ca65382-e596-453e-9522-818d66b87411" providerId="AD" clId="Web-{EAE4CE05-23ED-1683-0000-FA8CCEF6460D}" dt="2025-07-26T12:38:59.972" v="11" actId="1076"/>
        <pc:sldMkLst>
          <pc:docMk/>
          <pc:sldMk cId="1214652207" sldId="261"/>
        </pc:sldMkLst>
        <pc:picChg chg="mod">
          <ac:chgData name="saisonnier Tourisme Culture Patrimoine" userId="S::saisontcp@lesarcssurargens.fr::0ca65382-e596-453e-9522-818d66b87411" providerId="AD" clId="Web-{EAE4CE05-23ED-1683-0000-FA8CCEF6460D}" dt="2025-07-26T12:38:59.972" v="11" actId="1076"/>
          <ac:picMkLst>
            <pc:docMk/>
            <pc:sldMk cId="1214652207" sldId="261"/>
            <ac:picMk id="4" creationId="{2F01233D-7663-6317-ECA6-F3F3DD9EBC69}"/>
          </ac:picMkLst>
        </pc:picChg>
      </pc:sldChg>
    </pc:docChg>
  </pc:docChgLst>
  <pc:docChgLst>
    <pc:chgData name="COLLET Laurene" userId="S::lcollet@lesarcssurargens.fr::5bdb6239-758e-40dc-928f-b3da8a8c3bb7" providerId="AD" clId="Web-{AF539D24-A79F-4F43-9D38-E06860A077E0}"/>
    <pc:docChg chg="addSld modSld">
      <pc:chgData name="COLLET Laurene" userId="S::lcollet@lesarcssurargens.fr::5bdb6239-758e-40dc-928f-b3da8a8c3bb7" providerId="AD" clId="Web-{AF539D24-A79F-4F43-9D38-E06860A077E0}" dt="2025-07-16T10:03:53.172" v="20" actId="1076"/>
      <pc:docMkLst>
        <pc:docMk/>
      </pc:docMkLst>
      <pc:sldChg chg="modSp">
        <pc:chgData name="COLLET Laurene" userId="S::lcollet@lesarcssurargens.fr::5bdb6239-758e-40dc-928f-b3da8a8c3bb7" providerId="AD" clId="Web-{AF539D24-A79F-4F43-9D38-E06860A077E0}" dt="2025-07-16T10:02:10.200" v="2" actId="20577"/>
        <pc:sldMkLst>
          <pc:docMk/>
          <pc:sldMk cId="3784089036" sldId="256"/>
        </pc:sldMkLst>
        <pc:spChg chg="mod">
          <ac:chgData name="COLLET Laurene" userId="S::lcollet@lesarcssurargens.fr::5bdb6239-758e-40dc-928f-b3da8a8c3bb7" providerId="AD" clId="Web-{AF539D24-A79F-4F43-9D38-E06860A077E0}" dt="2025-07-16T10:02:10.200" v="2" actId="20577"/>
          <ac:spMkLst>
            <pc:docMk/>
            <pc:sldMk cId="3784089036" sldId="256"/>
            <ac:spMk id="5" creationId="{9C9CF4B5-667E-5FAE-0A88-30F87F117825}"/>
          </ac:spMkLst>
        </pc:spChg>
      </pc:sldChg>
      <pc:sldChg chg="addSp delSp modSp">
        <pc:chgData name="COLLET Laurene" userId="S::lcollet@lesarcssurargens.fr::5bdb6239-758e-40dc-928f-b3da8a8c3bb7" providerId="AD" clId="Web-{AF539D24-A79F-4F43-9D38-E06860A077E0}" dt="2025-07-16T10:03:41.375" v="13" actId="1076"/>
        <pc:sldMkLst>
          <pc:docMk/>
          <pc:sldMk cId="3069918821" sldId="260"/>
        </pc:sldMkLst>
        <pc:picChg chg="add mod">
          <ac:chgData name="COLLET Laurene" userId="S::lcollet@lesarcssurargens.fr::5bdb6239-758e-40dc-928f-b3da8a8c3bb7" providerId="AD" clId="Web-{AF539D24-A79F-4F43-9D38-E06860A077E0}" dt="2025-07-16T10:03:41.375" v="13" actId="1076"/>
          <ac:picMkLst>
            <pc:docMk/>
            <pc:sldMk cId="3069918821" sldId="260"/>
            <ac:picMk id="2" creationId="{F7626F0D-67D6-8FFA-52E7-797277E06C24}"/>
          </ac:picMkLst>
        </pc:picChg>
        <pc:picChg chg="add mod">
          <ac:chgData name="COLLET Laurene" userId="S::lcollet@lesarcssurargens.fr::5bdb6239-758e-40dc-928f-b3da8a8c3bb7" providerId="AD" clId="Web-{AF539D24-A79F-4F43-9D38-E06860A077E0}" dt="2025-07-16T10:03:36.718" v="10" actId="14100"/>
          <ac:picMkLst>
            <pc:docMk/>
            <pc:sldMk cId="3069918821" sldId="260"/>
            <ac:picMk id="3" creationId="{E98626C3-5A79-6BA1-EE7B-CFE81E94D250}"/>
          </ac:picMkLst>
        </pc:picChg>
        <pc:picChg chg="mod">
          <ac:chgData name="COLLET Laurene" userId="S::lcollet@lesarcssurargens.fr::5bdb6239-758e-40dc-928f-b3da8a8c3bb7" providerId="AD" clId="Web-{AF539D24-A79F-4F43-9D38-E06860A077E0}" dt="2025-07-16T10:02:16.872" v="3" actId="1076"/>
          <ac:picMkLst>
            <pc:docMk/>
            <pc:sldMk cId="3069918821" sldId="260"/>
            <ac:picMk id="4" creationId="{6E0B57D0-7D9E-CCFB-B1F2-ABD18621D360}"/>
          </ac:picMkLst>
        </pc:picChg>
      </pc:sldChg>
      <pc:sldChg chg="addSp delSp modSp new">
        <pc:chgData name="COLLET Laurene" userId="S::lcollet@lesarcssurargens.fr::5bdb6239-758e-40dc-928f-b3da8a8c3bb7" providerId="AD" clId="Web-{AF539D24-A79F-4F43-9D38-E06860A077E0}" dt="2025-07-16T10:03:53.172" v="20" actId="1076"/>
        <pc:sldMkLst>
          <pc:docMk/>
          <pc:sldMk cId="1214652207" sldId="261"/>
        </pc:sldMkLst>
        <pc:picChg chg="add mod">
          <ac:chgData name="COLLET Laurene" userId="S::lcollet@lesarcssurargens.fr::5bdb6239-758e-40dc-928f-b3da8a8c3bb7" providerId="AD" clId="Web-{AF539D24-A79F-4F43-9D38-E06860A077E0}" dt="2025-07-16T10:03:53.172" v="20" actId="1076"/>
          <ac:picMkLst>
            <pc:docMk/>
            <pc:sldMk cId="1214652207" sldId="261"/>
            <ac:picMk id="4" creationId="{2F01233D-7663-6317-ECA6-F3F3DD9EBC69}"/>
          </ac:picMkLst>
        </pc:picChg>
      </pc:sldChg>
    </pc:docChg>
  </pc:docChgLst>
  <pc:docChgLst>
    <pc:chgData name="saisonnier Tourisme Culture Patrimoine" userId="S::saisontcp@lesarcssurargens.fr::0ca65382-e596-453e-9522-818d66b87411" providerId="AD" clId="Web-{19E8DABD-0442-29B6-FB08-4392935341F1}"/>
    <pc:docChg chg="modSld">
      <pc:chgData name="saisonnier Tourisme Culture Patrimoine" userId="S::saisontcp@lesarcssurargens.fr::0ca65382-e596-453e-9522-818d66b87411" providerId="AD" clId="Web-{19E8DABD-0442-29B6-FB08-4392935341F1}" dt="2025-07-17T13:20:10.429" v="7" actId="1076"/>
      <pc:docMkLst>
        <pc:docMk/>
      </pc:docMkLst>
      <pc:sldChg chg="modSp">
        <pc:chgData name="saisonnier Tourisme Culture Patrimoine" userId="S::saisontcp@lesarcssurargens.fr::0ca65382-e596-453e-9522-818d66b87411" providerId="AD" clId="Web-{19E8DABD-0442-29B6-FB08-4392935341F1}" dt="2025-07-17T13:19:48.663" v="5" actId="20577"/>
        <pc:sldMkLst>
          <pc:docMk/>
          <pc:sldMk cId="3784089036" sldId="256"/>
        </pc:sldMkLst>
        <pc:spChg chg="mod">
          <ac:chgData name="saisonnier Tourisme Culture Patrimoine" userId="S::saisontcp@lesarcssurargens.fr::0ca65382-e596-453e-9522-818d66b87411" providerId="AD" clId="Web-{19E8DABD-0442-29B6-FB08-4392935341F1}" dt="2025-07-17T13:19:46.475" v="4" actId="20577"/>
          <ac:spMkLst>
            <pc:docMk/>
            <pc:sldMk cId="3784089036" sldId="256"/>
            <ac:spMk id="7" creationId="{81A85AA7-2448-D9DF-FC00-EAAA17D59BFE}"/>
          </ac:spMkLst>
        </pc:spChg>
        <pc:spChg chg="mod">
          <ac:chgData name="saisonnier Tourisme Culture Patrimoine" userId="S::saisontcp@lesarcssurargens.fr::0ca65382-e596-453e-9522-818d66b87411" providerId="AD" clId="Web-{19E8DABD-0442-29B6-FB08-4392935341F1}" dt="2025-07-17T13:19:48.663" v="5" actId="20577"/>
          <ac:spMkLst>
            <pc:docMk/>
            <pc:sldMk cId="3784089036" sldId="256"/>
            <ac:spMk id="8" creationId="{26F34B91-556C-5F78-E2AF-25905D7BCD4B}"/>
          </ac:spMkLst>
        </pc:spChg>
      </pc:sldChg>
      <pc:sldChg chg="modSp">
        <pc:chgData name="saisonnier Tourisme Culture Patrimoine" userId="S::saisontcp@lesarcssurargens.fr::0ca65382-e596-453e-9522-818d66b87411" providerId="AD" clId="Web-{19E8DABD-0442-29B6-FB08-4392935341F1}" dt="2025-07-17T13:20:10.429" v="7" actId="1076"/>
        <pc:sldMkLst>
          <pc:docMk/>
          <pc:sldMk cId="1175321369" sldId="257"/>
        </pc:sldMkLst>
        <pc:picChg chg="mod">
          <ac:chgData name="saisonnier Tourisme Culture Patrimoine" userId="S::saisontcp@lesarcssurargens.fr::0ca65382-e596-453e-9522-818d66b87411" providerId="AD" clId="Web-{19E8DABD-0442-29B6-FB08-4392935341F1}" dt="2025-07-17T13:20:10.429" v="7" actId="1076"/>
          <ac:picMkLst>
            <pc:docMk/>
            <pc:sldMk cId="1175321369" sldId="257"/>
            <ac:picMk id="4" creationId="{390B43F2-7A10-8511-DBC0-1B83A7CF54AC}"/>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57250" y="1995312"/>
            <a:ext cx="5143500" cy="4244622"/>
          </a:xfrm>
        </p:spPr>
        <p:txBody>
          <a:bodyPr anchor="b"/>
          <a:lstStyle>
            <a:lvl1pPr algn="ctr">
              <a:defRPr sz="3375"/>
            </a:lvl1pPr>
          </a:lstStyle>
          <a:p>
            <a:r>
              <a:rPr lang="fr-FR"/>
              <a:t>Modifiez le style du titre</a:t>
            </a:r>
          </a:p>
        </p:txBody>
      </p:sp>
      <p:sp>
        <p:nvSpPr>
          <p:cNvPr id="3" name="Sous-titre 2"/>
          <p:cNvSpPr>
            <a:spLocks noGrp="1"/>
          </p:cNvSpPr>
          <p:nvPr>
            <p:ph type="subTitle" idx="1"/>
          </p:nvPr>
        </p:nvSpPr>
        <p:spPr>
          <a:xfrm>
            <a:off x="857250" y="6403623"/>
            <a:ext cx="5143500" cy="2943577"/>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4907756" y="649111"/>
            <a:ext cx="1478756" cy="10332156"/>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71487" y="649111"/>
            <a:ext cx="4350544" cy="1033215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467916" y="3039535"/>
            <a:ext cx="5915025" cy="5071532"/>
          </a:xfrm>
        </p:spPr>
        <p:txBody>
          <a:bodyPr anchor="b"/>
          <a:lstStyle>
            <a:lvl1pPr>
              <a:defRPr sz="3375"/>
            </a:lvl1pPr>
          </a:lstStyle>
          <a:p>
            <a:r>
              <a:rPr lang="fr-FR"/>
              <a:t>Modifiez le style du titre</a:t>
            </a:r>
          </a:p>
        </p:txBody>
      </p:sp>
      <p:sp>
        <p:nvSpPr>
          <p:cNvPr id="3" name="Espace réservé du texte 2"/>
          <p:cNvSpPr>
            <a:spLocks noGrp="1"/>
          </p:cNvSpPr>
          <p:nvPr>
            <p:ph type="body" idx="1"/>
          </p:nvPr>
        </p:nvSpPr>
        <p:spPr>
          <a:xfrm>
            <a:off x="467916" y="8159046"/>
            <a:ext cx="5915025" cy="2666999"/>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71488" y="3245556"/>
            <a:ext cx="2914650" cy="773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3471863" y="3245556"/>
            <a:ext cx="2914650" cy="773571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26/07/2025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72381" y="649112"/>
            <a:ext cx="5915025" cy="2356556"/>
          </a:xfrm>
        </p:spPr>
        <p:txBody>
          <a:bodyPr/>
          <a:lstStyle/>
          <a:p>
            <a:r>
              <a:rPr lang="fr-FR"/>
              <a:t>Modifiez le style du titre</a:t>
            </a:r>
          </a:p>
        </p:txBody>
      </p:sp>
      <p:sp>
        <p:nvSpPr>
          <p:cNvPr id="3" name="Espace réservé du texte 2"/>
          <p:cNvSpPr>
            <a:spLocks noGrp="1"/>
          </p:cNvSpPr>
          <p:nvPr>
            <p:ph type="body" idx="1"/>
          </p:nvPr>
        </p:nvSpPr>
        <p:spPr>
          <a:xfrm>
            <a:off x="472381" y="2988734"/>
            <a:ext cx="2901255"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4" name="Espace réservé du contenu 3"/>
          <p:cNvSpPr>
            <a:spLocks noGrp="1"/>
          </p:cNvSpPr>
          <p:nvPr>
            <p:ph sz="half" idx="2"/>
          </p:nvPr>
        </p:nvSpPr>
        <p:spPr>
          <a:xfrm>
            <a:off x="472381" y="4453467"/>
            <a:ext cx="2901255" cy="65503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3471863" y="2988734"/>
            <a:ext cx="2915543" cy="146473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Modifiez les styles du texte du masque</a:t>
            </a:r>
          </a:p>
        </p:txBody>
      </p:sp>
      <p:sp>
        <p:nvSpPr>
          <p:cNvPr id="6" name="Espace réservé du contenu 5"/>
          <p:cNvSpPr>
            <a:spLocks noGrp="1"/>
          </p:cNvSpPr>
          <p:nvPr>
            <p:ph sz="quarter" idx="4"/>
          </p:nvPr>
        </p:nvSpPr>
        <p:spPr>
          <a:xfrm>
            <a:off x="3471863" y="4453467"/>
            <a:ext cx="2915543" cy="6550379"/>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26/07/2025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26/07/2025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26/07/2025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812800"/>
            <a:ext cx="2211883" cy="2844800"/>
          </a:xfrm>
        </p:spPr>
        <p:txBody>
          <a:bodyPr anchor="b"/>
          <a:lstStyle>
            <a:lvl1pPr>
              <a:defRPr sz="1800"/>
            </a:lvl1pPr>
          </a:lstStyle>
          <a:p>
            <a:r>
              <a:rPr lang="fr-FR"/>
              <a:t>Modifiez le style du titre</a:t>
            </a:r>
          </a:p>
        </p:txBody>
      </p:sp>
      <p:sp>
        <p:nvSpPr>
          <p:cNvPr id="3" name="Espace réservé du contenu 2"/>
          <p:cNvSpPr>
            <a:spLocks noGrp="1"/>
          </p:cNvSpPr>
          <p:nvPr>
            <p:ph idx="1"/>
          </p:nvPr>
        </p:nvSpPr>
        <p:spPr>
          <a:xfrm>
            <a:off x="2915543" y="1755423"/>
            <a:ext cx="3471863" cy="8664222"/>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26/07/2025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72381" y="812800"/>
            <a:ext cx="2211883" cy="2844800"/>
          </a:xfrm>
        </p:spPr>
        <p:txBody>
          <a:bodyPr anchor="b"/>
          <a:lstStyle>
            <a:lvl1pPr>
              <a:defRPr sz="1800"/>
            </a:lvl1pPr>
          </a:lstStyle>
          <a:p>
            <a:r>
              <a:rPr lang="fr-FR"/>
              <a:t>Modifiez le style du titre</a:t>
            </a:r>
          </a:p>
        </p:txBody>
      </p:sp>
      <p:sp>
        <p:nvSpPr>
          <p:cNvPr id="3" name="Espace réservé pour une image  2"/>
          <p:cNvSpPr>
            <a:spLocks noGrp="1"/>
          </p:cNvSpPr>
          <p:nvPr>
            <p:ph type="pic" idx="1"/>
          </p:nvPr>
        </p:nvSpPr>
        <p:spPr>
          <a:xfrm>
            <a:off x="2915543" y="1755423"/>
            <a:ext cx="3471863" cy="8664222"/>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FR"/>
          </a:p>
        </p:txBody>
      </p:sp>
      <p:sp>
        <p:nvSpPr>
          <p:cNvPr id="4" name="Espace réservé du texte 3"/>
          <p:cNvSpPr>
            <a:spLocks noGrp="1"/>
          </p:cNvSpPr>
          <p:nvPr>
            <p:ph type="body" sz="half" idx="2"/>
          </p:nvPr>
        </p:nvSpPr>
        <p:spPr>
          <a:xfrm>
            <a:off x="472381" y="3657600"/>
            <a:ext cx="2211883" cy="6776156"/>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26/07/2025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71488" y="649112"/>
            <a:ext cx="5915025" cy="2356556"/>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71488" y="11300179"/>
            <a:ext cx="1543050" cy="649111"/>
          </a:xfrm>
          <a:prstGeom prst="rect">
            <a:avLst/>
          </a:prstGeom>
        </p:spPr>
        <p:txBody>
          <a:bodyPr vert="horz" lIns="91440" tIns="45720" rIns="91440" bIns="45720" rtlCol="0" anchor="ctr"/>
          <a:lstStyle>
            <a:lvl1pPr algn="l">
              <a:defRPr sz="675">
                <a:solidFill>
                  <a:schemeClr val="tx1">
                    <a:tint val="82000"/>
                  </a:schemeClr>
                </a:solidFill>
              </a:defRPr>
            </a:lvl1pPr>
          </a:lstStyle>
          <a:p>
            <a:fld id="{638941B0-F4D5-4460-BCAD-F7E2B41A8257}" type="datetimeFigureOut">
              <a:rPr lang="fr-FR" smtClean="0"/>
              <a:t>26/07/2025</a:t>
            </a:fld>
            <a:endParaRPr lang="fr-FR"/>
          </a:p>
        </p:txBody>
      </p:sp>
      <p:sp>
        <p:nvSpPr>
          <p:cNvPr id="5" name="Espace réservé du pied de page 4"/>
          <p:cNvSpPr>
            <a:spLocks noGrp="1"/>
          </p:cNvSpPr>
          <p:nvPr>
            <p:ph type="ftr" sz="quarter" idx="3"/>
          </p:nvPr>
        </p:nvSpPr>
        <p:spPr>
          <a:xfrm>
            <a:off x="2271713" y="11300179"/>
            <a:ext cx="2314575" cy="649111"/>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fr-FR"/>
          </a:p>
        </p:txBody>
      </p:sp>
      <p:sp>
        <p:nvSpPr>
          <p:cNvPr id="6" name="Espace réservé du numéro de diapositive 5"/>
          <p:cNvSpPr>
            <a:spLocks noGrp="1"/>
          </p:cNvSpPr>
          <p:nvPr>
            <p:ph type="sldNum" sz="quarter" idx="4"/>
          </p:nvPr>
        </p:nvSpPr>
        <p:spPr>
          <a:xfrm>
            <a:off x="4843463" y="11300179"/>
            <a:ext cx="1543050" cy="649111"/>
          </a:xfrm>
          <a:prstGeom prst="rect">
            <a:avLst/>
          </a:prstGeom>
        </p:spPr>
        <p:txBody>
          <a:bodyPr vert="horz" lIns="91440" tIns="45720" rIns="91440" bIns="45720" rtlCol="0" anchor="ctr"/>
          <a:lstStyle>
            <a:lvl1pPr algn="r">
              <a:defRPr sz="675">
                <a:solidFill>
                  <a:schemeClr val="tx1">
                    <a:tint val="82000"/>
                  </a:schemeClr>
                </a:solidFill>
              </a:defRPr>
            </a:lvl1pPr>
          </a:lstStyle>
          <a:p>
            <a:fld id="{27C6CCC6-2BE5-4E42-96A4-D1E8E81A3D8E}" type="slidenum">
              <a:rPr lang="fr-FR" smtClean="0"/>
              <a:t>‹#›</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e image contenant Graphique, capture d’écran, graphisme, Police&#10;&#10;Le contenu généré par l’IA peut être incorrect.">
            <a:extLst>
              <a:ext uri="{FF2B5EF4-FFF2-40B4-BE49-F238E27FC236}">
                <a16:creationId xmlns:a16="http://schemas.microsoft.com/office/drawing/2014/main" id="{7C0F4606-6498-CA5A-FBFE-97611955283E}"/>
              </a:ext>
            </a:extLst>
          </p:cNvPr>
          <p:cNvPicPr>
            <a:picLocks noChangeAspect="1"/>
          </p:cNvPicPr>
          <p:nvPr/>
        </p:nvPicPr>
        <p:blipFill>
          <a:blip r:embed="rId2"/>
          <a:stretch>
            <a:fillRect/>
          </a:stretch>
        </p:blipFill>
        <p:spPr>
          <a:xfrm>
            <a:off x="1954" y="62645"/>
            <a:ext cx="2438400" cy="695325"/>
          </a:xfrm>
          <a:prstGeom prst="rect">
            <a:avLst/>
          </a:prstGeom>
        </p:spPr>
      </p:pic>
      <p:sp>
        <p:nvSpPr>
          <p:cNvPr id="5" name="Titre 1">
            <a:extLst>
              <a:ext uri="{FF2B5EF4-FFF2-40B4-BE49-F238E27FC236}">
                <a16:creationId xmlns:a16="http://schemas.microsoft.com/office/drawing/2014/main" id="{9C9CF4B5-667E-5FAE-0A88-30F87F117825}"/>
              </a:ext>
            </a:extLst>
          </p:cNvPr>
          <p:cNvSpPr>
            <a:spLocks noGrp="1"/>
          </p:cNvSpPr>
          <p:nvPr/>
        </p:nvSpPr>
        <p:spPr>
          <a:xfrm>
            <a:off x="11233" y="762573"/>
            <a:ext cx="6871694" cy="907227"/>
          </a:xfrm>
          <a:prstGeom prst="rect">
            <a:avLst/>
          </a:prstGeom>
          <a:solidFill>
            <a:srgbClr val="3366CC">
              <a:alpha val="50196"/>
            </a:srgbClr>
          </a:solidFill>
        </p:spPr>
        <p:txBody>
          <a:bodyPr vert="horz" lIns="91440" tIns="45720" rIns="91440" bIns="45720" rtlCol="0" anchor="b">
            <a:normAutofit/>
          </a:bodyPr>
          <a:lstStyle>
            <a:defPPr>
              <a:defRPr lang="fr-FR"/>
            </a:defPPr>
            <a:lvl1pPr marL="0" algn="ctr" defTabSz="755934" rtl="0" eaLnBrk="1" latinLnBrk="0" hangingPunct="1">
              <a:lnSpc>
                <a:spcPct val="90000"/>
              </a:lnSpc>
              <a:spcBef>
                <a:spcPct val="0"/>
              </a:spcBef>
              <a:buNone/>
              <a:defRPr sz="496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5400" dirty="0"/>
              <a:t>La gare des Arcs</a:t>
            </a:r>
          </a:p>
        </p:txBody>
      </p:sp>
      <p:pic>
        <p:nvPicPr>
          <p:cNvPr id="6" name="Picture 5" descr="GARE 1.jpg">
            <a:extLst>
              <a:ext uri="{FF2B5EF4-FFF2-40B4-BE49-F238E27FC236}">
                <a16:creationId xmlns:a16="http://schemas.microsoft.com/office/drawing/2014/main" id="{3BFED50A-E39A-1C29-D521-D1D90F8CD36B}"/>
              </a:ext>
            </a:extLst>
          </p:cNvPr>
          <p:cNvPicPr>
            <a:picLocks noChangeAspect="1"/>
          </p:cNvPicPr>
          <p:nvPr/>
        </p:nvPicPr>
        <p:blipFill>
          <a:blip r:embed="rId3"/>
          <a:stretch>
            <a:fillRect/>
          </a:stretch>
        </p:blipFill>
        <p:spPr>
          <a:xfrm>
            <a:off x="3985" y="1847109"/>
            <a:ext cx="6850028" cy="4254382"/>
          </a:xfrm>
          <a:prstGeom prst="rect">
            <a:avLst/>
          </a:prstGeom>
        </p:spPr>
      </p:pic>
      <p:sp>
        <p:nvSpPr>
          <p:cNvPr id="7" name="TextBox 6">
            <a:extLst>
              <a:ext uri="{FF2B5EF4-FFF2-40B4-BE49-F238E27FC236}">
                <a16:creationId xmlns:a16="http://schemas.microsoft.com/office/drawing/2014/main" id="{81A85AA7-2448-D9DF-FC00-EAAA17D59BFE}"/>
              </a:ext>
            </a:extLst>
          </p:cNvPr>
          <p:cNvSpPr txBox="1"/>
          <p:nvPr/>
        </p:nvSpPr>
        <p:spPr>
          <a:xfrm>
            <a:off x="5862" y="6386945"/>
            <a:ext cx="684627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Calibri"/>
                <a:ea typeface="Calibri"/>
                <a:cs typeface="Calibri"/>
              </a:rPr>
              <a:t>En résumé,</a:t>
            </a:r>
          </a:p>
          <a:p>
            <a:r>
              <a:rPr lang="en-US" sz="2400" dirty="0">
                <a:latin typeface="Calibri"/>
                <a:ea typeface="Calibri"/>
                <a:cs typeface="Calibri"/>
              </a:rPr>
              <a:t>Un </a:t>
            </a:r>
            <a:r>
              <a:rPr lang="en-US" sz="2400" err="1">
                <a:latin typeface="Calibri"/>
                <a:ea typeface="Calibri"/>
                <a:cs typeface="Calibri"/>
              </a:rPr>
              <a:t>courrier</a:t>
            </a:r>
            <a:r>
              <a:rPr lang="en-US" sz="2400" dirty="0">
                <a:latin typeface="Calibri"/>
                <a:ea typeface="Calibri"/>
                <a:cs typeface="Calibri"/>
              </a:rPr>
              <a:t> de la </a:t>
            </a:r>
            <a:r>
              <a:rPr lang="en-US" sz="2400" err="1">
                <a:latin typeface="Calibri"/>
                <a:ea typeface="Calibri"/>
                <a:cs typeface="Calibri"/>
              </a:rPr>
              <a:t>préfecture</a:t>
            </a:r>
            <a:r>
              <a:rPr lang="en-US" sz="2400" dirty="0">
                <a:latin typeface="Calibri"/>
                <a:ea typeface="Calibri"/>
                <a:cs typeface="Calibri"/>
              </a:rPr>
              <a:t> de 1863 « </a:t>
            </a:r>
            <a:r>
              <a:rPr lang="en-US" sz="2400" err="1">
                <a:latin typeface="Calibri"/>
                <a:ea typeface="Calibri"/>
                <a:cs typeface="Calibri"/>
              </a:rPr>
              <a:t>déclare</a:t>
            </a:r>
            <a:r>
              <a:rPr lang="en-US" sz="2400" dirty="0">
                <a:latin typeface="Calibri"/>
                <a:ea typeface="Calibri"/>
                <a:cs typeface="Calibri"/>
              </a:rPr>
              <a:t> </a:t>
            </a:r>
            <a:r>
              <a:rPr lang="en-US" sz="2400" err="1">
                <a:latin typeface="Calibri"/>
                <a:ea typeface="Calibri"/>
                <a:cs typeface="Calibri"/>
              </a:rPr>
              <a:t>d’utilité</a:t>
            </a:r>
            <a:r>
              <a:rPr lang="en-US" sz="2400" dirty="0">
                <a:latin typeface="Calibri"/>
                <a:ea typeface="Calibri"/>
                <a:cs typeface="Calibri"/>
              </a:rPr>
              <a:t> </a:t>
            </a:r>
            <a:r>
              <a:rPr lang="en-US" sz="2400" err="1">
                <a:latin typeface="Calibri"/>
                <a:ea typeface="Calibri"/>
                <a:cs typeface="Calibri"/>
              </a:rPr>
              <a:t>publique</a:t>
            </a:r>
            <a:r>
              <a:rPr lang="en-US" sz="2400" dirty="0">
                <a:latin typeface="Calibri"/>
                <a:ea typeface="Calibri"/>
                <a:cs typeface="Calibri"/>
              </a:rPr>
              <a:t> </a:t>
            </a:r>
            <a:r>
              <a:rPr lang="en-US" sz="2400" err="1">
                <a:latin typeface="Calibri"/>
                <a:ea typeface="Calibri"/>
                <a:cs typeface="Calibri"/>
              </a:rPr>
              <a:t>l’exécution</a:t>
            </a:r>
            <a:r>
              <a:rPr lang="en-US" sz="2400" dirty="0">
                <a:latin typeface="Calibri"/>
                <a:ea typeface="Calibri"/>
                <a:cs typeface="Calibri"/>
              </a:rPr>
              <a:t> des travaux (…) </a:t>
            </a:r>
            <a:r>
              <a:rPr lang="en-US" sz="2400" err="1">
                <a:latin typeface="Calibri"/>
                <a:ea typeface="Calibri"/>
                <a:cs typeface="Calibri"/>
              </a:rPr>
              <a:t>d’une</a:t>
            </a:r>
            <a:r>
              <a:rPr lang="en-US" sz="2400" dirty="0">
                <a:latin typeface="Calibri"/>
                <a:ea typeface="Calibri"/>
                <a:cs typeface="Calibri"/>
              </a:rPr>
              <a:t> </a:t>
            </a:r>
            <a:r>
              <a:rPr lang="en-US" sz="2400" err="1">
                <a:latin typeface="Calibri"/>
                <a:ea typeface="Calibri"/>
                <a:cs typeface="Calibri"/>
              </a:rPr>
              <a:t>ligne</a:t>
            </a:r>
            <a:r>
              <a:rPr lang="en-US" sz="2400" dirty="0">
                <a:latin typeface="Calibri"/>
                <a:ea typeface="Calibri"/>
                <a:cs typeface="Calibri"/>
              </a:rPr>
              <a:t> de Toulon à Nice, avec </a:t>
            </a:r>
            <a:r>
              <a:rPr lang="en-US" sz="2400" err="1">
                <a:latin typeface="Calibri"/>
                <a:ea typeface="Calibri"/>
                <a:cs typeface="Calibri"/>
              </a:rPr>
              <a:t>embranchement</a:t>
            </a:r>
            <a:r>
              <a:rPr lang="en-US" sz="2400" dirty="0">
                <a:latin typeface="Calibri"/>
                <a:ea typeface="Calibri"/>
                <a:cs typeface="Calibri"/>
              </a:rPr>
              <a:t> sur Draguignan ». </a:t>
            </a:r>
            <a:endParaRPr lang="en-US" sz="2400" dirty="0"/>
          </a:p>
        </p:txBody>
      </p:sp>
      <p:sp>
        <p:nvSpPr>
          <p:cNvPr id="8" name="TextBox 7">
            <a:extLst>
              <a:ext uri="{FF2B5EF4-FFF2-40B4-BE49-F238E27FC236}">
                <a16:creationId xmlns:a16="http://schemas.microsoft.com/office/drawing/2014/main" id="{26F34B91-556C-5F78-E2AF-25905D7BCD4B}"/>
              </a:ext>
            </a:extLst>
          </p:cNvPr>
          <p:cNvSpPr txBox="1"/>
          <p:nvPr/>
        </p:nvSpPr>
        <p:spPr>
          <a:xfrm>
            <a:off x="5862" y="8594326"/>
            <a:ext cx="6846276"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400" b="1" dirty="0">
                <a:latin typeface="Calibri"/>
                <a:ea typeface="Calibri"/>
                <a:cs typeface="Calibri"/>
              </a:rPr>
              <a:t>Pour en savoir plus,</a:t>
            </a:r>
            <a:endParaRPr lang="fr-FR" sz="2400" b="1" dirty="0">
              <a:latin typeface="Calibri"/>
            </a:endParaRPr>
          </a:p>
          <a:p>
            <a:endParaRPr lang="fr-FR" sz="2400" b="1" dirty="0">
              <a:latin typeface="Calibri"/>
            </a:endParaRPr>
          </a:p>
          <a:p>
            <a:r>
              <a:rPr lang="fr-FR" sz="2000" dirty="0">
                <a:latin typeface="Calibri"/>
              </a:rPr>
              <a:t>C’est à partir de 1850 que les chemins de fer furent construits à un rythme accéléré pour constituer un maillage ferroviaire raccordé à celui des pays voisins. L’État fixa le tracé des voies et prit à son compte les dépenses d’infrastructure : terrassement, ouvrages d’art…, mais il concéda l’exploitation des lignes à de grandes compagnies privées telle la P. L. M., la Compagnie du Chemin de fer de Paris à Lyon et à la Méditerranée. Le réseau ferré devint alors un facteur essentiel de l’aménagement du territoire.</a:t>
            </a:r>
            <a:r>
              <a:rPr lang="en-US" sz="2000" dirty="0">
                <a:latin typeface="Calibri"/>
                <a:ea typeface="Calibri"/>
                <a:cs typeface="Calibri"/>
              </a:rPr>
              <a:t> </a:t>
            </a:r>
            <a:endParaRPr lang="en-US" sz="2000" dirty="0"/>
          </a:p>
        </p:txBody>
      </p:sp>
    </p:spTree>
    <p:extLst>
      <p:ext uri="{BB962C8B-B14F-4D97-AF65-F5344CB8AC3E}">
        <p14:creationId xmlns:p14="http://schemas.microsoft.com/office/powerpoint/2010/main" val="3784089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E 2.jpg">
            <a:extLst>
              <a:ext uri="{FF2B5EF4-FFF2-40B4-BE49-F238E27FC236}">
                <a16:creationId xmlns:a16="http://schemas.microsoft.com/office/drawing/2014/main" id="{390B43F2-7A10-8511-DBC0-1B83A7CF54AC}"/>
              </a:ext>
            </a:extLst>
          </p:cNvPr>
          <p:cNvPicPr>
            <a:picLocks noChangeAspect="1"/>
          </p:cNvPicPr>
          <p:nvPr/>
        </p:nvPicPr>
        <p:blipFill>
          <a:blip r:embed="rId2"/>
          <a:stretch>
            <a:fillRect/>
          </a:stretch>
        </p:blipFill>
        <p:spPr>
          <a:xfrm>
            <a:off x="1641" y="8221879"/>
            <a:ext cx="6854717" cy="4327534"/>
          </a:xfrm>
          <a:prstGeom prst="rect">
            <a:avLst/>
          </a:prstGeom>
        </p:spPr>
      </p:pic>
      <p:sp>
        <p:nvSpPr>
          <p:cNvPr id="5" name="TextBox 4">
            <a:extLst>
              <a:ext uri="{FF2B5EF4-FFF2-40B4-BE49-F238E27FC236}">
                <a16:creationId xmlns:a16="http://schemas.microsoft.com/office/drawing/2014/main" id="{99EEA62C-288D-CBF3-D720-299A5F6B35FE}"/>
              </a:ext>
            </a:extLst>
          </p:cNvPr>
          <p:cNvSpPr txBox="1"/>
          <p:nvPr/>
        </p:nvSpPr>
        <p:spPr>
          <a:xfrm>
            <a:off x="5862" y="5861"/>
            <a:ext cx="6846276"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dirty="0">
                <a:latin typeface="Calibri"/>
                <a:cs typeface="Segoe UI"/>
              </a:rPr>
              <a:t>Dès 1842, le Bulletin des Lois n° 914 prévoyait la construction d’un chemin de fer entre Paris et la Méditerranée. Puis, plusieurs projets furent proposés. En 1848 fut créée la Compagnie de chemin de fer de Marseille à Avignon, suivie en 1850 de la Compagnie de Lyon à Avignon. Ces deux compagnies fusionnèrent en 1852 pour devenir la compagnie de chemin de fer de Lyon à la Méditerranée. Enfin, en 1857, une nouvelle fusion avec la Compagnie de Paris Lyon créa le P. L. M. </a:t>
            </a:r>
            <a:r>
              <a:rPr lang="en-US" sz="2000" dirty="0">
                <a:latin typeface="Calibri"/>
                <a:ea typeface="Calibri"/>
                <a:cs typeface="Calibri"/>
              </a:rPr>
              <a:t> </a:t>
            </a:r>
            <a:endParaRPr lang="en-US"/>
          </a:p>
          <a:p>
            <a:pPr algn="just"/>
            <a:endParaRPr lang="fr-FR" sz="2000" dirty="0">
              <a:latin typeface="Calibri"/>
              <a:cs typeface="Segoe UI"/>
            </a:endParaRPr>
          </a:p>
          <a:p>
            <a:pPr algn="just"/>
            <a:r>
              <a:rPr lang="fr-FR" sz="2000" dirty="0">
                <a:latin typeface="Calibri"/>
                <a:cs typeface="Segoe UI"/>
              </a:rPr>
              <a:t>L’inauguration de la ligne de Toulon aux Arcs eut lieu le 1</a:t>
            </a:r>
            <a:r>
              <a:rPr lang="fr-FR" sz="2000" baseline="30000" dirty="0">
                <a:latin typeface="Calibri"/>
                <a:cs typeface="Segoe UI"/>
              </a:rPr>
              <a:t>er</a:t>
            </a:r>
            <a:r>
              <a:rPr lang="fr-FR" sz="2000" dirty="0">
                <a:latin typeface="Calibri"/>
                <a:cs typeface="Segoe UI"/>
              </a:rPr>
              <a:t> septembre 1862. Les travaux de Toulon au Var avaient commencé dès le mois de mai 1860 et la partie comprise entre le point de départ et Solliès-Pont était déjà terminée en 1861. Cependant, M. </a:t>
            </a:r>
            <a:r>
              <a:rPr lang="fr-FR" sz="2000" dirty="0" err="1">
                <a:latin typeface="Calibri"/>
                <a:cs typeface="Segoe UI"/>
              </a:rPr>
              <a:t>Tassy</a:t>
            </a:r>
            <a:r>
              <a:rPr lang="fr-FR" sz="2000" dirty="0">
                <a:latin typeface="Calibri"/>
                <a:cs typeface="Segoe UI"/>
              </a:rPr>
              <a:t>, ingénieur en chef des ponts et chaussées, chargé de l’exécution du tracé, préféra attendre que la première section fut achevée jusqu’aux Arcs avant de la livrer au public. </a:t>
            </a:r>
            <a:r>
              <a:rPr lang="en-US" sz="2000" dirty="0">
                <a:latin typeface="Calibri"/>
                <a:ea typeface="Calibri"/>
                <a:cs typeface="Calibri"/>
              </a:rPr>
              <a:t> </a:t>
            </a:r>
            <a:endParaRPr lang="en-US"/>
          </a:p>
          <a:p>
            <a:pPr algn="just"/>
            <a:r>
              <a:rPr lang="fr-FR" sz="2000" dirty="0">
                <a:latin typeface="Calibri"/>
                <a:cs typeface="Segoe UI"/>
              </a:rPr>
              <a:t>C’est lors de l’étude de son tracé que le conseil municipal de Draguignan (à l’époque préfecture du Var) s’opposa farouchement au passage de la voie ferrée. Voilà pourquoi la ligne devait s’arrêter, dans un premier temps, aux Arcs, où la gare fut bâtie en 1862. Quant à la deuxième section Les Arcs/Nice, elle fut commencée en 1863. </a:t>
            </a:r>
            <a:r>
              <a:rPr lang="en-US" sz="2000" dirty="0">
                <a:latin typeface="Calibri"/>
                <a:ea typeface="Calibri"/>
                <a:cs typeface="Calibri"/>
              </a:rPr>
              <a:t> </a:t>
            </a:r>
          </a:p>
          <a:p>
            <a:pPr algn="just"/>
            <a:endParaRPr lang="en-US" sz="2000" dirty="0">
              <a:latin typeface="Calibri"/>
              <a:cs typeface="Calibri"/>
            </a:endParaRPr>
          </a:p>
          <a:p>
            <a:r>
              <a:rPr lang="fr-FR" sz="2000" dirty="0">
                <a:latin typeface="Calibri"/>
                <a:cs typeface="Segoe UI"/>
              </a:rPr>
              <a:t>Une liaison les Arcs/Draguignan fut créée le 18 octobre 1864. Suspendu pendant la deuxième guerre mondiale, le trafic reprit en 1945 pour être définitivement supprimé le 28 septembre 1980. </a:t>
            </a:r>
            <a:r>
              <a:rPr lang="en-US" sz="2000" dirty="0">
                <a:latin typeface="Calibri"/>
                <a:ea typeface="Calibri"/>
                <a:cs typeface="Calibri"/>
              </a:rPr>
              <a:t> </a:t>
            </a:r>
          </a:p>
        </p:txBody>
      </p:sp>
    </p:spTree>
    <p:extLst>
      <p:ext uri="{BB962C8B-B14F-4D97-AF65-F5344CB8AC3E}">
        <p14:creationId xmlns:p14="http://schemas.microsoft.com/office/powerpoint/2010/main" val="1175321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5EBD8D-565F-27A4-B27E-5316E7F62CE4}"/>
              </a:ext>
            </a:extLst>
          </p:cNvPr>
          <p:cNvSpPr txBox="1"/>
          <p:nvPr/>
        </p:nvSpPr>
        <p:spPr>
          <a:xfrm>
            <a:off x="5862" y="4847405"/>
            <a:ext cx="6846276"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000" dirty="0">
                <a:latin typeface="Calibri"/>
                <a:cs typeface="Segoe UI"/>
              </a:rPr>
              <a:t>En 1921, le P. L. M. produisit un avant-projet pour une ligne directe d’Avignon aux Arcs par Pertuis, évitant le littoral. Le tracé prévu suivait la ligne du Sud France existante depuis Meyrargues puis descendait vers Varages, Barjols, Correns, Carcès, Taradeau puis Les Arcs, où elle aurait rejoint la ligne P. L. M. Marseille/Vintimille. Mais ce projet fut abandonné. </a:t>
            </a:r>
            <a:r>
              <a:rPr lang="en-US" sz="2000" dirty="0">
                <a:latin typeface="Calibri"/>
                <a:ea typeface="Calibri"/>
                <a:cs typeface="Calibri"/>
              </a:rPr>
              <a:t> </a:t>
            </a:r>
            <a:endParaRPr lang="en-US"/>
          </a:p>
          <a:p>
            <a:endParaRPr lang="fr-FR" sz="2000" dirty="0">
              <a:latin typeface="Calibri"/>
              <a:cs typeface="Segoe UI"/>
            </a:endParaRPr>
          </a:p>
          <a:p>
            <a:r>
              <a:rPr lang="fr-FR" sz="2000" dirty="0">
                <a:latin typeface="Calibri"/>
                <a:cs typeface="Segoe UI"/>
              </a:rPr>
              <a:t>Un arrêt préfectoral du 24 décembre 1903 autorise Jean Samuel </a:t>
            </a:r>
            <a:r>
              <a:rPr lang="fr-FR" sz="2000" dirty="0" err="1">
                <a:latin typeface="Calibri"/>
                <a:cs typeface="Segoe UI"/>
              </a:rPr>
              <a:t>Winiger</a:t>
            </a:r>
            <a:r>
              <a:rPr lang="fr-FR" sz="2000" dirty="0">
                <a:latin typeface="Calibri"/>
                <a:cs typeface="Segoe UI"/>
              </a:rPr>
              <a:t> à </a:t>
            </a:r>
            <a:r>
              <a:rPr lang="fr-FR" sz="2000" i="1" dirty="0">
                <a:latin typeface="Calibri"/>
                <a:cs typeface="Segoe UI"/>
              </a:rPr>
              <a:t>« gérer le buffet établi à la gare des Arcs, à charge pour lui de se conformer aux règlements en vigueur sur la police des gares ».</a:t>
            </a:r>
            <a:r>
              <a:rPr lang="fr-FR" sz="2000" dirty="0">
                <a:latin typeface="Calibri"/>
                <a:cs typeface="Segoe UI"/>
              </a:rPr>
              <a:t> Il est également autorisé à </a:t>
            </a:r>
            <a:r>
              <a:rPr lang="fr-FR" sz="2000" i="1" dirty="0">
                <a:latin typeface="Calibri"/>
                <a:cs typeface="Segoe UI"/>
              </a:rPr>
              <a:t>« accéder auprès des trains à la condition de ne pas importuner les voyageurs et de ne causer aucune gêne au service du chemin de fer ».</a:t>
            </a:r>
            <a:r>
              <a:rPr lang="fr-FR" sz="2000" dirty="0">
                <a:latin typeface="Calibri"/>
                <a:cs typeface="Segoe UI"/>
              </a:rPr>
              <a:t> Un peu plus loin on lit encore que </a:t>
            </a:r>
            <a:r>
              <a:rPr lang="fr-FR" sz="2000" i="1" dirty="0">
                <a:latin typeface="Calibri"/>
                <a:cs typeface="Segoe UI"/>
              </a:rPr>
              <a:t>« le tarif des consommations, arrêté par la compagnie P. L. M., sera toujours affiché ostensiblement à hauteur convenable dans le local du buffet. Des petits tarifs à main et le menu du jour seront déposés en quantité suffisante sur les tables ».</a:t>
            </a:r>
            <a:r>
              <a:rPr lang="en-US" sz="2000" dirty="0">
                <a:latin typeface="Calibri"/>
                <a:ea typeface="Calibri"/>
                <a:cs typeface="Calibri"/>
              </a:rPr>
              <a:t> </a:t>
            </a:r>
            <a:endParaRPr lang="en-US"/>
          </a:p>
          <a:p>
            <a:r>
              <a:rPr lang="fr-FR" sz="2000" dirty="0">
                <a:latin typeface="Calibri"/>
                <a:cs typeface="Segoe UI"/>
              </a:rPr>
              <a:t>*Les documents proviennent des Archives départementales du Var : le chemin de fer et le buffet de la gare : E dépôt 88 / 2 O 1 et 2 O 2 et les cartes postales de la collection privée de Georges </a:t>
            </a:r>
            <a:r>
              <a:rPr lang="fr-FR" sz="2000" dirty="0" err="1">
                <a:latin typeface="Calibri"/>
                <a:cs typeface="Segoe UI"/>
              </a:rPr>
              <a:t>Yévadian</a:t>
            </a:r>
            <a:r>
              <a:rPr lang="fr-FR" sz="2000" dirty="0">
                <a:latin typeface="Calibri"/>
                <a:cs typeface="Segoe UI"/>
              </a:rPr>
              <a:t>.</a:t>
            </a:r>
            <a:endParaRPr lang="en-US" sz="2000" dirty="0">
              <a:latin typeface="Calibri"/>
              <a:ea typeface="Calibri"/>
              <a:cs typeface="Calibri"/>
            </a:endParaRPr>
          </a:p>
        </p:txBody>
      </p:sp>
      <p:pic>
        <p:nvPicPr>
          <p:cNvPr id="5" name="Picture 4" descr="GARE 3.jpg">
            <a:extLst>
              <a:ext uri="{FF2B5EF4-FFF2-40B4-BE49-F238E27FC236}">
                <a16:creationId xmlns:a16="http://schemas.microsoft.com/office/drawing/2014/main" id="{A3B414E1-315B-325B-F3A5-0334C23A1100}"/>
              </a:ext>
            </a:extLst>
          </p:cNvPr>
          <p:cNvPicPr>
            <a:picLocks noChangeAspect="1"/>
          </p:cNvPicPr>
          <p:nvPr/>
        </p:nvPicPr>
        <p:blipFill>
          <a:blip r:embed="rId2"/>
          <a:stretch>
            <a:fillRect/>
          </a:stretch>
        </p:blipFill>
        <p:spPr>
          <a:xfrm>
            <a:off x="-2442" y="-3772"/>
            <a:ext cx="6862884" cy="4360178"/>
          </a:xfrm>
          <a:prstGeom prst="rect">
            <a:avLst/>
          </a:prstGeom>
        </p:spPr>
      </p:pic>
    </p:spTree>
    <p:extLst>
      <p:ext uri="{BB962C8B-B14F-4D97-AF65-F5344CB8AC3E}">
        <p14:creationId xmlns:p14="http://schemas.microsoft.com/office/powerpoint/2010/main" val="2256980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ARE 10.jpg">
            <a:extLst>
              <a:ext uri="{FF2B5EF4-FFF2-40B4-BE49-F238E27FC236}">
                <a16:creationId xmlns:a16="http://schemas.microsoft.com/office/drawing/2014/main" id="{E7A4C88D-466D-4D7A-2E16-8AEBF3D28FFE}"/>
              </a:ext>
            </a:extLst>
          </p:cNvPr>
          <p:cNvPicPr>
            <a:picLocks noChangeAspect="1"/>
          </p:cNvPicPr>
          <p:nvPr/>
        </p:nvPicPr>
        <p:blipFill>
          <a:blip r:embed="rId2"/>
          <a:stretch>
            <a:fillRect/>
          </a:stretch>
        </p:blipFill>
        <p:spPr>
          <a:xfrm>
            <a:off x="-2442" y="860506"/>
            <a:ext cx="6862884" cy="9748063"/>
          </a:xfrm>
          <a:prstGeom prst="rect">
            <a:avLst/>
          </a:prstGeom>
        </p:spPr>
      </p:pic>
    </p:spTree>
    <p:extLst>
      <p:ext uri="{BB962C8B-B14F-4D97-AF65-F5344CB8AC3E}">
        <p14:creationId xmlns:p14="http://schemas.microsoft.com/office/powerpoint/2010/main" val="2093160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RE 4.jpg">
            <a:extLst>
              <a:ext uri="{FF2B5EF4-FFF2-40B4-BE49-F238E27FC236}">
                <a16:creationId xmlns:a16="http://schemas.microsoft.com/office/drawing/2014/main" id="{6E0B57D0-7D9E-CCFB-B1F2-ABD18621D360}"/>
              </a:ext>
            </a:extLst>
          </p:cNvPr>
          <p:cNvPicPr>
            <a:picLocks noChangeAspect="1"/>
          </p:cNvPicPr>
          <p:nvPr/>
        </p:nvPicPr>
        <p:blipFill>
          <a:blip r:embed="rId2"/>
          <a:stretch>
            <a:fillRect/>
          </a:stretch>
        </p:blipFill>
        <p:spPr>
          <a:xfrm>
            <a:off x="0" y="2896"/>
            <a:ext cx="6858000" cy="4362450"/>
          </a:xfrm>
          <a:prstGeom prst="rect">
            <a:avLst/>
          </a:prstGeom>
        </p:spPr>
      </p:pic>
      <p:pic>
        <p:nvPicPr>
          <p:cNvPr id="2" name="Image 1" descr="GARE 5.jpg">
            <a:extLst>
              <a:ext uri="{FF2B5EF4-FFF2-40B4-BE49-F238E27FC236}">
                <a16:creationId xmlns:a16="http://schemas.microsoft.com/office/drawing/2014/main" id="{F7626F0D-67D6-8FFA-52E7-797277E06C24}"/>
              </a:ext>
            </a:extLst>
          </p:cNvPr>
          <p:cNvPicPr>
            <a:picLocks noChangeAspect="1"/>
          </p:cNvPicPr>
          <p:nvPr/>
        </p:nvPicPr>
        <p:blipFill>
          <a:blip r:embed="rId3"/>
          <a:stretch>
            <a:fillRect/>
          </a:stretch>
        </p:blipFill>
        <p:spPr>
          <a:xfrm>
            <a:off x="4536" y="4740923"/>
            <a:ext cx="6848928" cy="3000439"/>
          </a:xfrm>
          <a:prstGeom prst="rect">
            <a:avLst/>
          </a:prstGeom>
        </p:spPr>
      </p:pic>
      <p:pic>
        <p:nvPicPr>
          <p:cNvPr id="3" name="Image 2" descr="GARE 7.jpg">
            <a:extLst>
              <a:ext uri="{FF2B5EF4-FFF2-40B4-BE49-F238E27FC236}">
                <a16:creationId xmlns:a16="http://schemas.microsoft.com/office/drawing/2014/main" id="{E98626C3-5A79-6BA1-EE7B-CFE81E94D250}"/>
              </a:ext>
            </a:extLst>
          </p:cNvPr>
          <p:cNvPicPr>
            <a:picLocks noChangeAspect="1"/>
          </p:cNvPicPr>
          <p:nvPr/>
        </p:nvPicPr>
        <p:blipFill>
          <a:blip r:embed="rId4"/>
          <a:stretch>
            <a:fillRect/>
          </a:stretch>
        </p:blipFill>
        <p:spPr>
          <a:xfrm>
            <a:off x="4536" y="8191791"/>
            <a:ext cx="6848928" cy="4008989"/>
          </a:xfrm>
          <a:prstGeom prst="rect">
            <a:avLst/>
          </a:prstGeom>
        </p:spPr>
      </p:pic>
    </p:spTree>
    <p:extLst>
      <p:ext uri="{BB962C8B-B14F-4D97-AF65-F5344CB8AC3E}">
        <p14:creationId xmlns:p14="http://schemas.microsoft.com/office/powerpoint/2010/main" val="3069918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GARE 9.jpg">
            <a:extLst>
              <a:ext uri="{FF2B5EF4-FFF2-40B4-BE49-F238E27FC236}">
                <a16:creationId xmlns:a16="http://schemas.microsoft.com/office/drawing/2014/main" id="{2F01233D-7663-6317-ECA6-F3F3DD9EBC69}"/>
              </a:ext>
            </a:extLst>
          </p:cNvPr>
          <p:cNvPicPr>
            <a:picLocks noChangeAspect="1"/>
          </p:cNvPicPr>
          <p:nvPr/>
        </p:nvPicPr>
        <p:blipFill>
          <a:blip r:embed="rId2"/>
          <a:stretch>
            <a:fillRect/>
          </a:stretch>
        </p:blipFill>
        <p:spPr>
          <a:xfrm>
            <a:off x="-227" y="-4371"/>
            <a:ext cx="6858453" cy="11235871"/>
          </a:xfrm>
          <a:prstGeom prst="rect">
            <a:avLst/>
          </a:prstGeom>
        </p:spPr>
      </p:pic>
    </p:spTree>
    <p:extLst>
      <p:ext uri="{BB962C8B-B14F-4D97-AF65-F5344CB8AC3E}">
        <p14:creationId xmlns:p14="http://schemas.microsoft.com/office/powerpoint/2010/main" val="121465220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4c7469f-ea08-4a28-abbd-883824f19f6c">
      <Terms xmlns="http://schemas.microsoft.com/office/infopath/2007/PartnerControls"/>
    </lcf76f155ced4ddcb4097134ff3c332f>
    <TaxCatchAll xmlns="43590ac0-9243-467b-ab7d-a880e2fba6e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CF7233F6F4F749B98EBCA55174F2BE" ma:contentTypeVersion="13" ma:contentTypeDescription="Create a new document." ma:contentTypeScope="" ma:versionID="0241d21bc49f817ab8e67d29f8f654ef">
  <xsd:schema xmlns:xsd="http://www.w3.org/2001/XMLSchema" xmlns:xs="http://www.w3.org/2001/XMLSchema" xmlns:p="http://schemas.microsoft.com/office/2006/metadata/properties" xmlns:ns2="f4c7469f-ea08-4a28-abbd-883824f19f6c" xmlns:ns3="43590ac0-9243-467b-ab7d-a880e2fba6e9" targetNamespace="http://schemas.microsoft.com/office/2006/metadata/properties" ma:root="true" ma:fieldsID="835ddc4750dae39e496f17abcc570d02" ns2:_="" ns3:_="">
    <xsd:import namespace="f4c7469f-ea08-4a28-abbd-883824f19f6c"/>
    <xsd:import namespace="43590ac0-9243-467b-ab7d-a880e2fba6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7469f-ea08-4a28-abbd-883824f19f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d3dca8c-85d8-48db-af3d-7e663b093ec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590ac0-9243-467b-ab7d-a880e2fba6e9"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9700ba1-d8af-4814-8fff-c6fe6aa8a9fb}" ma:internalName="TaxCatchAll" ma:showField="CatchAllData" ma:web="43590ac0-9243-467b-ab7d-a880e2fba6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AD0150-4625-4D21-9296-B04886B8BC6A}">
  <ds:schemaRefs>
    <ds:schemaRef ds:uri="http://schemas.microsoft.com/sharepoint/v3/contenttype/forms"/>
  </ds:schemaRefs>
</ds:datastoreItem>
</file>

<file path=customXml/itemProps2.xml><?xml version="1.0" encoding="utf-8"?>
<ds:datastoreItem xmlns:ds="http://schemas.openxmlformats.org/officeDocument/2006/customXml" ds:itemID="{77D43117-CF64-454B-AEDD-43286E1F69BA}">
  <ds:schemaRefs>
    <ds:schemaRef ds:uri="http://schemas.microsoft.com/office/2006/metadata/properties"/>
    <ds:schemaRef ds:uri="http://schemas.microsoft.com/office/infopath/2007/PartnerControls"/>
    <ds:schemaRef ds:uri="f4c7469f-ea08-4a28-abbd-883824f19f6c"/>
    <ds:schemaRef ds:uri="43590ac0-9243-467b-ab7d-a880e2fba6e9"/>
  </ds:schemaRefs>
</ds:datastoreItem>
</file>

<file path=customXml/itemProps3.xml><?xml version="1.0" encoding="utf-8"?>
<ds:datastoreItem xmlns:ds="http://schemas.openxmlformats.org/officeDocument/2006/customXml" ds:itemID="{69217DBE-557D-44D2-AB01-F1719F3F95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c7469f-ea08-4a28-abbd-883824f19f6c"/>
    <ds:schemaRef ds:uri="43590ac0-9243-467b-ab7d-a880e2fba6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Widescreen</PresentationFormat>
  <Paragraphs>0</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Thème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70</cp:revision>
  <dcterms:created xsi:type="dcterms:W3CDTF">2025-07-16T09:30:41Z</dcterms:created>
  <dcterms:modified xsi:type="dcterms:W3CDTF">2025-07-26T12:39:01Z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0x010100FDCF7233F6F4F749B98EBCA55174F2BE</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