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078E5B-1D08-7950-E3C9-4584CDA4801B}" v="157" dt="2025-07-18T08:25:27.898"/>
    <p1510:client id="{B916B618-4F83-FB87-CB81-9FB879E01826}" v="2" dt="2025-07-18T08:27:06.444"/>
    <p1510:client id="{ED523D1C-E2B2-7DD6-A0DB-B2E2C5DF3E76}" v="15" dt="2025-07-19T12:22:20.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B916B618-4F83-FB87-CB81-9FB879E01826}"/>
    <pc:docChg chg="modSld">
      <pc:chgData name="saisonnier Tourisme Culture Patrimoine" userId="S::saisontcp@lesarcssurargens.fr::0ca65382-e596-453e-9522-818d66b87411" providerId="AD" clId="Web-{B916B618-4F83-FB87-CB81-9FB879E01826}" dt="2025-07-18T08:27:06.444" v="1"/>
      <pc:docMkLst>
        <pc:docMk/>
      </pc:docMkLst>
      <pc:sldChg chg="addSp delSp">
        <pc:chgData name="saisonnier Tourisme Culture Patrimoine" userId="S::saisontcp@lesarcssurargens.fr::0ca65382-e596-453e-9522-818d66b87411" providerId="AD" clId="Web-{B916B618-4F83-FB87-CB81-9FB879E01826}" dt="2025-07-18T08:27:06.444" v="1"/>
        <pc:sldMkLst>
          <pc:docMk/>
          <pc:sldMk cId="3784089036" sldId="256"/>
        </pc:sldMkLst>
        <pc:picChg chg="add del">
          <ac:chgData name="saisonnier Tourisme Culture Patrimoine" userId="S::saisontcp@lesarcssurargens.fr::0ca65382-e596-453e-9522-818d66b87411" providerId="AD" clId="Web-{B916B618-4F83-FB87-CB81-9FB879E01826}" dt="2025-07-18T08:27:06.444" v="1"/>
          <ac:picMkLst>
            <pc:docMk/>
            <pc:sldMk cId="3784089036" sldId="256"/>
            <ac:picMk id="4" creationId="{AD1CABF6-93EC-6AC5-9EF3-15AE810720C8}"/>
          </ac:picMkLst>
        </pc:picChg>
      </pc:sldChg>
    </pc:docChg>
  </pc:docChgLst>
  <pc:docChgLst>
    <pc:chgData name="saisonnier Tourisme Culture Patrimoine" userId="S::saisontcp@lesarcssurargens.fr::0ca65382-e596-453e-9522-818d66b87411" providerId="AD" clId="Web-{B5078E5B-1D08-7950-E3C9-4584CDA4801B}"/>
    <pc:docChg chg="mod addSld delSld modSld modMainMaster setSldSz">
      <pc:chgData name="saisonnier Tourisme Culture Patrimoine" userId="S::saisontcp@lesarcssurargens.fr::0ca65382-e596-453e-9522-818d66b87411" providerId="AD" clId="Web-{B5078E5B-1D08-7950-E3C9-4584CDA4801B}" dt="2025-07-18T08:25:27.898" v="125" actId="1076"/>
      <pc:docMkLst>
        <pc:docMk/>
      </pc:docMkLst>
      <pc:sldChg chg="addSp delSp modSp">
        <pc:chgData name="saisonnier Tourisme Culture Patrimoine" userId="S::saisontcp@lesarcssurargens.fr::0ca65382-e596-453e-9522-818d66b87411" providerId="AD" clId="Web-{B5078E5B-1D08-7950-E3C9-4584CDA4801B}" dt="2025-07-18T08:24:24.116" v="106" actId="20577"/>
        <pc:sldMkLst>
          <pc:docMk/>
          <pc:sldMk cId="3784089036" sldId="256"/>
        </pc:sldMkLst>
        <pc:spChg chg="del">
          <ac:chgData name="saisonnier Tourisme Culture Patrimoine" userId="S::saisontcp@lesarcssurargens.fr::0ca65382-e596-453e-9522-818d66b87411" providerId="AD" clId="Web-{B5078E5B-1D08-7950-E3C9-4584CDA4801B}" dt="2025-07-18T08:16:46.930" v="2"/>
          <ac:spMkLst>
            <pc:docMk/>
            <pc:sldMk cId="3784089036" sldId="256"/>
            <ac:spMk id="2" creationId="{00000000-0000-0000-0000-000000000000}"/>
          </ac:spMkLst>
        </pc:spChg>
        <pc:spChg chg="del">
          <ac:chgData name="saisonnier Tourisme Culture Patrimoine" userId="S::saisontcp@lesarcssurargens.fr::0ca65382-e596-453e-9522-818d66b87411" providerId="AD" clId="Web-{B5078E5B-1D08-7950-E3C9-4584CDA4801B}" dt="2025-07-18T08:16:45.523" v="1"/>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B5078E5B-1D08-7950-E3C9-4584CDA4801B}" dt="2025-07-18T08:17:31.414" v="7"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B5078E5B-1D08-7950-E3C9-4584CDA4801B}" dt="2025-07-18T08:21:55.851" v="72" actId="20577"/>
          <ac:spMkLst>
            <pc:docMk/>
            <pc:sldMk cId="3784089036" sldId="256"/>
            <ac:spMk id="11" creationId="{1A8FA0CF-4EB1-601B-1F65-39A224B0B0E5}"/>
          </ac:spMkLst>
        </pc:spChg>
        <pc:spChg chg="add mod">
          <ac:chgData name="saisonnier Tourisme Culture Patrimoine" userId="S::saisontcp@lesarcssurargens.fr::0ca65382-e596-453e-9522-818d66b87411" providerId="AD" clId="Web-{B5078E5B-1D08-7950-E3C9-4584CDA4801B}" dt="2025-07-18T08:24:24.116" v="106" actId="20577"/>
          <ac:spMkLst>
            <pc:docMk/>
            <pc:sldMk cId="3784089036" sldId="256"/>
            <ac:spMk id="12" creationId="{FD183D6D-8F56-3F43-0FFB-0DAD7EDB1D7B}"/>
          </ac:spMkLst>
        </pc:spChg>
        <pc:picChg chg="add mod">
          <ac:chgData name="saisonnier Tourisme Culture Patrimoine" userId="S::saisontcp@lesarcssurargens.fr::0ca65382-e596-453e-9522-818d66b87411" providerId="AD" clId="Web-{B5078E5B-1D08-7950-E3C9-4584CDA4801B}" dt="2025-07-18T08:16:55.180" v="4" actId="1076"/>
          <ac:picMkLst>
            <pc:docMk/>
            <pc:sldMk cId="3784089036" sldId="256"/>
            <ac:picMk id="4" creationId="{AD1CABF6-93EC-6AC5-9EF3-15AE810720C8}"/>
          </ac:picMkLst>
        </pc:picChg>
        <pc:picChg chg="add mod">
          <ac:chgData name="saisonnier Tourisme Culture Patrimoine" userId="S::saisontcp@lesarcssurargens.fr::0ca65382-e596-453e-9522-818d66b87411" providerId="AD" clId="Web-{B5078E5B-1D08-7950-E3C9-4584CDA4801B}" dt="2025-07-18T08:20:58.836" v="54" actId="1076"/>
          <ac:picMkLst>
            <pc:docMk/>
            <pc:sldMk cId="3784089036" sldId="256"/>
            <ac:picMk id="6" creationId="{7D529111-545C-1776-4449-B57955F8D522}"/>
          </ac:picMkLst>
        </pc:picChg>
        <pc:picChg chg="add del mod">
          <ac:chgData name="saisonnier Tourisme Culture Patrimoine" userId="S::saisontcp@lesarcssurargens.fr::0ca65382-e596-453e-9522-818d66b87411" providerId="AD" clId="Web-{B5078E5B-1D08-7950-E3C9-4584CDA4801B}" dt="2025-07-18T08:20:12.554" v="46"/>
          <ac:picMkLst>
            <pc:docMk/>
            <pc:sldMk cId="3784089036" sldId="256"/>
            <ac:picMk id="7" creationId="{8DF1AE6C-63F1-2F77-F95D-60D17D35DE56}"/>
          </ac:picMkLst>
        </pc:picChg>
        <pc:picChg chg="add del mod">
          <ac:chgData name="saisonnier Tourisme Culture Patrimoine" userId="S::saisontcp@lesarcssurargens.fr::0ca65382-e596-453e-9522-818d66b87411" providerId="AD" clId="Web-{B5078E5B-1D08-7950-E3C9-4584CDA4801B}" dt="2025-07-18T08:19:34.242" v="35"/>
          <ac:picMkLst>
            <pc:docMk/>
            <pc:sldMk cId="3784089036" sldId="256"/>
            <ac:picMk id="8" creationId="{476E9F15-94D9-AAC0-787C-AF1AF85DF358}"/>
          </ac:picMkLst>
        </pc:picChg>
        <pc:picChg chg="add del mod">
          <ac:chgData name="saisonnier Tourisme Culture Patrimoine" userId="S::saisontcp@lesarcssurargens.fr::0ca65382-e596-453e-9522-818d66b87411" providerId="AD" clId="Web-{B5078E5B-1D08-7950-E3C9-4584CDA4801B}" dt="2025-07-18T08:19:12.164" v="30"/>
          <ac:picMkLst>
            <pc:docMk/>
            <pc:sldMk cId="3784089036" sldId="256"/>
            <ac:picMk id="9" creationId="{5760BD2D-6D99-121E-06E1-CB35C242DCAE}"/>
          </ac:picMkLst>
        </pc:picChg>
        <pc:picChg chg="add del mod">
          <ac:chgData name="saisonnier Tourisme Culture Patrimoine" userId="S::saisontcp@lesarcssurargens.fr::0ca65382-e596-453e-9522-818d66b87411" providerId="AD" clId="Web-{B5078E5B-1D08-7950-E3C9-4584CDA4801B}" dt="2025-07-18T08:18:50.867" v="25"/>
          <ac:picMkLst>
            <pc:docMk/>
            <pc:sldMk cId="3784089036" sldId="256"/>
            <ac:picMk id="10" creationId="{77822E0B-A6CE-CD8F-4F84-D9DD7E8244CA}"/>
          </ac:picMkLst>
        </pc:picChg>
      </pc:sldChg>
      <pc:sldChg chg="addSp delSp modSp new">
        <pc:chgData name="saisonnier Tourisme Culture Patrimoine" userId="S::saisontcp@lesarcssurargens.fr::0ca65382-e596-453e-9522-818d66b87411" providerId="AD" clId="Web-{B5078E5B-1D08-7950-E3C9-4584CDA4801B}" dt="2025-07-18T08:25:16.819" v="121" actId="1076"/>
        <pc:sldMkLst>
          <pc:docMk/>
          <pc:sldMk cId="2869277193" sldId="257"/>
        </pc:sldMkLst>
        <pc:spChg chg="del">
          <ac:chgData name="saisonnier Tourisme Culture Patrimoine" userId="S::saisontcp@lesarcssurargens.fr::0ca65382-e596-453e-9522-818d66b87411" providerId="AD" clId="Web-{B5078E5B-1D08-7950-E3C9-4584CDA4801B}" dt="2025-07-18T08:18:31.398" v="16"/>
          <ac:spMkLst>
            <pc:docMk/>
            <pc:sldMk cId="2869277193" sldId="257"/>
            <ac:spMk id="2" creationId="{D8A823D6-3023-46E1-DE61-B311A0252744}"/>
          </ac:spMkLst>
        </pc:spChg>
        <pc:spChg chg="del">
          <ac:chgData name="saisonnier Tourisme Culture Patrimoine" userId="S::saisontcp@lesarcssurargens.fr::0ca65382-e596-453e-9522-818d66b87411" providerId="AD" clId="Web-{B5078E5B-1D08-7950-E3C9-4584CDA4801B}" dt="2025-07-18T08:18:30.211" v="15"/>
          <ac:spMkLst>
            <pc:docMk/>
            <pc:sldMk cId="2869277193" sldId="257"/>
            <ac:spMk id="3" creationId="{75BC96B9-9736-493B-BF87-0E5CEFC406ED}"/>
          </ac:spMkLst>
        </pc:spChg>
        <pc:spChg chg="add mod">
          <ac:chgData name="saisonnier Tourisme Culture Patrimoine" userId="S::saisontcp@lesarcssurargens.fr::0ca65382-e596-453e-9522-818d66b87411" providerId="AD" clId="Web-{B5078E5B-1D08-7950-E3C9-4584CDA4801B}" dt="2025-07-18T08:25:03.148" v="116" actId="20577"/>
          <ac:spMkLst>
            <pc:docMk/>
            <pc:sldMk cId="2869277193" sldId="257"/>
            <ac:spMk id="5" creationId="{EC62F76B-9F4D-B38F-4657-DDEF0621B259}"/>
          </ac:spMkLst>
        </pc:spChg>
        <pc:picChg chg="add mod">
          <ac:chgData name="saisonnier Tourisme Culture Patrimoine" userId="S::saisontcp@lesarcssurargens.fr::0ca65382-e596-453e-9522-818d66b87411" providerId="AD" clId="Web-{B5078E5B-1D08-7950-E3C9-4584CDA4801B}" dt="2025-07-18T08:20:21.226" v="49" actId="14100"/>
          <ac:picMkLst>
            <pc:docMk/>
            <pc:sldMk cId="2869277193" sldId="257"/>
            <ac:picMk id="4" creationId="{CAE8C13E-A680-257A-4C7A-C6ECE7FC4093}"/>
          </ac:picMkLst>
        </pc:picChg>
        <pc:picChg chg="add mod">
          <ac:chgData name="saisonnier Tourisme Culture Patrimoine" userId="S::saisontcp@lesarcssurargens.fr::0ca65382-e596-453e-9522-818d66b87411" providerId="AD" clId="Web-{B5078E5B-1D08-7950-E3C9-4584CDA4801B}" dt="2025-07-18T08:25:16.819" v="121" actId="1076"/>
          <ac:picMkLst>
            <pc:docMk/>
            <pc:sldMk cId="2869277193" sldId="257"/>
            <ac:picMk id="6" creationId="{5E94324F-0E41-1A3A-50ED-D63E26467B47}"/>
          </ac:picMkLst>
        </pc:picChg>
      </pc:sldChg>
      <pc:sldChg chg="addSp delSp modSp new">
        <pc:chgData name="saisonnier Tourisme Culture Patrimoine" userId="S::saisontcp@lesarcssurargens.fr::0ca65382-e596-453e-9522-818d66b87411" providerId="AD" clId="Web-{B5078E5B-1D08-7950-E3C9-4584CDA4801B}" dt="2025-07-18T08:25:27.898" v="125" actId="1076"/>
        <pc:sldMkLst>
          <pc:docMk/>
          <pc:sldMk cId="4194505424" sldId="258"/>
        </pc:sldMkLst>
        <pc:spChg chg="del">
          <ac:chgData name="saisonnier Tourisme Culture Patrimoine" userId="S::saisontcp@lesarcssurargens.fr::0ca65382-e596-453e-9522-818d66b87411" providerId="AD" clId="Web-{B5078E5B-1D08-7950-E3C9-4584CDA4801B}" dt="2025-07-18T08:18:36.930" v="18"/>
          <ac:spMkLst>
            <pc:docMk/>
            <pc:sldMk cId="4194505424" sldId="258"/>
            <ac:spMk id="2" creationId="{C6C33877-E8AE-0A19-3D06-39DCDB9A9097}"/>
          </ac:spMkLst>
        </pc:spChg>
        <pc:spChg chg="del">
          <ac:chgData name="saisonnier Tourisme Culture Patrimoine" userId="S::saisontcp@lesarcssurargens.fr::0ca65382-e596-453e-9522-818d66b87411" providerId="AD" clId="Web-{B5078E5B-1D08-7950-E3C9-4584CDA4801B}" dt="2025-07-18T08:18:35.336" v="17"/>
          <ac:spMkLst>
            <pc:docMk/>
            <pc:sldMk cId="4194505424" sldId="258"/>
            <ac:spMk id="3" creationId="{B62EC183-B483-CA03-1E68-873BE03B4FD8}"/>
          </ac:spMkLst>
        </pc:spChg>
        <pc:picChg chg="add del mod">
          <ac:chgData name="saisonnier Tourisme Culture Patrimoine" userId="S::saisontcp@lesarcssurargens.fr::0ca65382-e596-453e-9522-818d66b87411" providerId="AD" clId="Web-{B5078E5B-1D08-7950-E3C9-4584CDA4801B}" dt="2025-07-18T08:25:08.694" v="117"/>
          <ac:picMkLst>
            <pc:docMk/>
            <pc:sldMk cId="4194505424" sldId="258"/>
            <ac:picMk id="4" creationId="{CABA73F2-27B9-66C3-CACF-02F10645CE8D}"/>
          </ac:picMkLst>
        </pc:picChg>
        <pc:picChg chg="add mod">
          <ac:chgData name="saisonnier Tourisme Culture Patrimoine" userId="S::saisontcp@lesarcssurargens.fr::0ca65382-e596-453e-9522-818d66b87411" providerId="AD" clId="Web-{B5078E5B-1D08-7950-E3C9-4584CDA4801B}" dt="2025-07-18T08:25:27.898" v="125" actId="1076"/>
          <ac:picMkLst>
            <pc:docMk/>
            <pc:sldMk cId="4194505424" sldId="258"/>
            <ac:picMk id="5" creationId="{28CE2795-448E-0ABC-6374-29253EB11D85}"/>
          </ac:picMkLst>
        </pc:picChg>
        <pc:picChg chg="add mod">
          <ac:chgData name="saisonnier Tourisme Culture Patrimoine" userId="S::saisontcp@lesarcssurargens.fr::0ca65382-e596-453e-9522-818d66b87411" providerId="AD" clId="Web-{B5078E5B-1D08-7950-E3C9-4584CDA4801B}" dt="2025-07-18T08:25:25.741" v="124" actId="1076"/>
          <ac:picMkLst>
            <pc:docMk/>
            <pc:sldMk cId="4194505424" sldId="258"/>
            <ac:picMk id="6" creationId="{B46432C3-E802-2604-9651-9489A1DBFF65}"/>
          </ac:picMkLst>
        </pc:picChg>
      </pc:sldChg>
      <pc:sldChg chg="addSp delSp modSp new">
        <pc:chgData name="saisonnier Tourisme Culture Patrimoine" userId="S::saisontcp@lesarcssurargens.fr::0ca65382-e596-453e-9522-818d66b87411" providerId="AD" clId="Web-{B5078E5B-1D08-7950-E3C9-4584CDA4801B}" dt="2025-07-18T08:25:21.882" v="122"/>
        <pc:sldMkLst>
          <pc:docMk/>
          <pc:sldMk cId="388101291" sldId="259"/>
        </pc:sldMkLst>
        <pc:spChg chg="del">
          <ac:chgData name="saisonnier Tourisme Culture Patrimoine" userId="S::saisontcp@lesarcssurargens.fr::0ca65382-e596-453e-9522-818d66b87411" providerId="AD" clId="Web-{B5078E5B-1D08-7950-E3C9-4584CDA4801B}" dt="2025-07-18T08:18:41.258" v="21"/>
          <ac:spMkLst>
            <pc:docMk/>
            <pc:sldMk cId="388101291" sldId="259"/>
            <ac:spMk id="2" creationId="{E7EDBC6E-C7B7-9FD7-BB72-E3DF63ACB621}"/>
          </ac:spMkLst>
        </pc:spChg>
        <pc:spChg chg="del">
          <ac:chgData name="saisonnier Tourisme Culture Patrimoine" userId="S::saisontcp@lesarcssurargens.fr::0ca65382-e596-453e-9522-818d66b87411" providerId="AD" clId="Web-{B5078E5B-1D08-7950-E3C9-4584CDA4801B}" dt="2025-07-18T08:18:39.992" v="20"/>
          <ac:spMkLst>
            <pc:docMk/>
            <pc:sldMk cId="388101291" sldId="259"/>
            <ac:spMk id="3" creationId="{3454018B-E376-7E31-4BD7-BE389978B069}"/>
          </ac:spMkLst>
        </pc:spChg>
        <pc:picChg chg="add del mod">
          <ac:chgData name="saisonnier Tourisme Culture Patrimoine" userId="S::saisontcp@lesarcssurargens.fr::0ca65382-e596-453e-9522-818d66b87411" providerId="AD" clId="Web-{B5078E5B-1D08-7950-E3C9-4584CDA4801B}" dt="2025-07-18T08:19:50.383" v="39"/>
          <ac:picMkLst>
            <pc:docMk/>
            <pc:sldMk cId="388101291" sldId="259"/>
            <ac:picMk id="4" creationId="{3B42E674-DF1A-B233-38DF-4526CE3C53FB}"/>
          </ac:picMkLst>
        </pc:picChg>
        <pc:picChg chg="add del mod">
          <ac:chgData name="saisonnier Tourisme Culture Patrimoine" userId="S::saisontcp@lesarcssurargens.fr::0ca65382-e596-453e-9522-818d66b87411" providerId="AD" clId="Web-{B5078E5B-1D08-7950-E3C9-4584CDA4801B}" dt="2025-07-18T08:25:21.882" v="122"/>
          <ac:picMkLst>
            <pc:docMk/>
            <pc:sldMk cId="388101291" sldId="259"/>
            <ac:picMk id="5" creationId="{B17876DF-A2D8-AF5E-6BE9-53EC68BF454E}"/>
          </ac:picMkLst>
        </pc:picChg>
      </pc:sldChg>
      <pc:sldChg chg="addSp delSp modSp new del">
        <pc:chgData name="saisonnier Tourisme Culture Patrimoine" userId="S::saisontcp@lesarcssurargens.fr::0ca65382-e596-453e-9522-818d66b87411" providerId="AD" clId="Web-{B5078E5B-1D08-7950-E3C9-4584CDA4801B}" dt="2025-07-18T08:20:09.132" v="45"/>
        <pc:sldMkLst>
          <pc:docMk/>
          <pc:sldMk cId="4141153881" sldId="260"/>
        </pc:sldMkLst>
        <pc:spChg chg="del">
          <ac:chgData name="saisonnier Tourisme Culture Patrimoine" userId="S::saisontcp@lesarcssurargens.fr::0ca65382-e596-453e-9522-818d66b87411" providerId="AD" clId="Web-{B5078E5B-1D08-7950-E3C9-4584CDA4801B}" dt="2025-07-18T08:18:46.430" v="24"/>
          <ac:spMkLst>
            <pc:docMk/>
            <pc:sldMk cId="4141153881" sldId="260"/>
            <ac:spMk id="2" creationId="{1E72B1D4-794A-8EE4-0BCF-83DE408D2CB0}"/>
          </ac:spMkLst>
        </pc:spChg>
        <pc:spChg chg="del">
          <ac:chgData name="saisonnier Tourisme Culture Patrimoine" userId="S::saisontcp@lesarcssurargens.fr::0ca65382-e596-453e-9522-818d66b87411" providerId="AD" clId="Web-{B5078E5B-1D08-7950-E3C9-4584CDA4801B}" dt="2025-07-18T08:18:44.726" v="23"/>
          <ac:spMkLst>
            <pc:docMk/>
            <pc:sldMk cId="4141153881" sldId="260"/>
            <ac:spMk id="3" creationId="{44CFE4F8-7766-48BB-B70C-794D977F1771}"/>
          </ac:spMkLst>
        </pc:spChg>
        <pc:picChg chg="add del mod">
          <ac:chgData name="saisonnier Tourisme Culture Patrimoine" userId="S::saisontcp@lesarcssurargens.fr::0ca65382-e596-453e-9522-818d66b87411" providerId="AD" clId="Web-{B5078E5B-1D08-7950-E3C9-4584CDA4801B}" dt="2025-07-18T08:19:58.836" v="42"/>
          <ac:picMkLst>
            <pc:docMk/>
            <pc:sldMk cId="4141153881" sldId="260"/>
            <ac:picMk id="4" creationId="{C1A0EFC1-319D-DB1E-A600-3783A6F4F1ED}"/>
          </ac:picMkLst>
        </pc:picChg>
      </pc:sldChg>
      <pc:sldMasterChg chg="modSp modSldLayout">
        <pc:chgData name="saisonnier Tourisme Culture Patrimoine" userId="S::saisontcp@lesarcssurargens.fr::0ca65382-e596-453e-9522-818d66b87411" providerId="AD" clId="Web-{B5078E5B-1D08-7950-E3C9-4584CDA4801B}" dt="2025-07-18T08:16:42.445" v="0"/>
        <pc:sldMasterMkLst>
          <pc:docMk/>
          <pc:sldMasterMk cId="3071127875" sldId="2147483648"/>
        </pc:sldMaster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B5078E5B-1D08-7950-E3C9-4584CDA4801B}" dt="2025-07-18T08:16:42.445"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B5078E5B-1D08-7950-E3C9-4584CDA4801B}" dt="2025-07-18T08:16:42.445" v="0"/>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ED523D1C-E2B2-7DD6-A0DB-B2E2C5DF3E76}"/>
    <pc:docChg chg="delSld modSld">
      <pc:chgData name="saisonnier Tourisme Culture Patrimoine" userId="S::saisontcp@lesarcssurargens.fr::0ca65382-e596-453e-9522-818d66b87411" providerId="AD" clId="Web-{ED523D1C-E2B2-7DD6-A0DB-B2E2C5DF3E76}" dt="2025-07-19T12:22:20.674" v="5"/>
      <pc:docMkLst>
        <pc:docMk/>
      </pc:docMkLst>
      <pc:sldChg chg="modSp">
        <pc:chgData name="saisonnier Tourisme Culture Patrimoine" userId="S::saisontcp@lesarcssurargens.fr::0ca65382-e596-453e-9522-818d66b87411" providerId="AD" clId="Web-{ED523D1C-E2B2-7DD6-A0DB-B2E2C5DF3E76}" dt="2025-07-19T12:22:05.329" v="2" actId="20577"/>
        <pc:sldMkLst>
          <pc:docMk/>
          <pc:sldMk cId="3784089036" sldId="256"/>
        </pc:sldMkLst>
        <pc:spChg chg="mod">
          <ac:chgData name="saisonnier Tourisme Culture Patrimoine" userId="S::saisontcp@lesarcssurargens.fr::0ca65382-e596-453e-9522-818d66b87411" providerId="AD" clId="Web-{ED523D1C-E2B2-7DD6-A0DB-B2E2C5DF3E76}" dt="2025-07-19T12:22:02.485" v="0" actId="20577"/>
          <ac:spMkLst>
            <pc:docMk/>
            <pc:sldMk cId="3784089036" sldId="256"/>
            <ac:spMk id="11" creationId="{1A8FA0CF-4EB1-601B-1F65-39A224B0B0E5}"/>
          </ac:spMkLst>
        </pc:spChg>
        <pc:spChg chg="mod">
          <ac:chgData name="saisonnier Tourisme Culture Patrimoine" userId="S::saisontcp@lesarcssurargens.fr::0ca65382-e596-453e-9522-818d66b87411" providerId="AD" clId="Web-{ED523D1C-E2B2-7DD6-A0DB-B2E2C5DF3E76}" dt="2025-07-19T12:22:05.329" v="2" actId="20577"/>
          <ac:spMkLst>
            <pc:docMk/>
            <pc:sldMk cId="3784089036" sldId="256"/>
            <ac:spMk id="12" creationId="{FD183D6D-8F56-3F43-0FFB-0DAD7EDB1D7B}"/>
          </ac:spMkLst>
        </pc:spChg>
      </pc:sldChg>
      <pc:sldChg chg="modSp">
        <pc:chgData name="saisonnier Tourisme Culture Patrimoine" userId="S::saisontcp@lesarcssurargens.fr::0ca65382-e596-453e-9522-818d66b87411" providerId="AD" clId="Web-{ED523D1C-E2B2-7DD6-A0DB-B2E2C5DF3E76}" dt="2025-07-19T12:22:13.439" v="4" actId="20577"/>
        <pc:sldMkLst>
          <pc:docMk/>
          <pc:sldMk cId="2869277193" sldId="257"/>
        </pc:sldMkLst>
        <pc:spChg chg="mod">
          <ac:chgData name="saisonnier Tourisme Culture Patrimoine" userId="S::saisontcp@lesarcssurargens.fr::0ca65382-e596-453e-9522-818d66b87411" providerId="AD" clId="Web-{ED523D1C-E2B2-7DD6-A0DB-B2E2C5DF3E76}" dt="2025-07-19T12:22:13.439" v="4" actId="20577"/>
          <ac:spMkLst>
            <pc:docMk/>
            <pc:sldMk cId="2869277193" sldId="257"/>
            <ac:spMk id="5" creationId="{EC62F76B-9F4D-B38F-4657-DDEF0621B259}"/>
          </ac:spMkLst>
        </pc:spChg>
      </pc:sldChg>
      <pc:sldChg chg="del">
        <pc:chgData name="saisonnier Tourisme Culture Patrimoine" userId="S::saisontcp@lesarcssurargens.fr::0ca65382-e596-453e-9522-818d66b87411" providerId="AD" clId="Web-{ED523D1C-E2B2-7DD6-A0DB-B2E2C5DF3E76}" dt="2025-07-19T12:22:20.674" v="5"/>
        <pc:sldMkLst>
          <pc:docMk/>
          <pc:sldMk cId="388101291"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19/07/2025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19/07/2025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19/07/2025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19/07/2025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19/07/2025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19/07/2025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19/07/2025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19/07/2025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19/07/2025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19/07/2025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19/07/2025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19/07/2025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AD1CABF6-93EC-6AC5-9EF3-15AE810720C8}"/>
              </a:ext>
            </a:extLst>
          </p:cNvPr>
          <p:cNvPicPr>
            <a:picLocks noChangeAspect="1"/>
          </p:cNvPicPr>
          <p:nvPr/>
        </p:nvPicPr>
        <p:blipFill>
          <a:blip r:embed="rId2"/>
          <a:stretch>
            <a:fillRect/>
          </a:stretch>
        </p:blipFill>
        <p:spPr>
          <a:xfrm>
            <a:off x="6178" y="-7080"/>
            <a:ext cx="243840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5700" y="701352"/>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dirty="0"/>
              <a:t>Fresques</a:t>
            </a:r>
          </a:p>
        </p:txBody>
      </p:sp>
      <p:pic>
        <p:nvPicPr>
          <p:cNvPr id="6" name="Picture 5" descr="FRESQUES 1.jpg">
            <a:extLst>
              <a:ext uri="{FF2B5EF4-FFF2-40B4-BE49-F238E27FC236}">
                <a16:creationId xmlns:a16="http://schemas.microsoft.com/office/drawing/2014/main" id="{7D529111-545C-1776-4449-B57955F8D522}"/>
              </a:ext>
            </a:extLst>
          </p:cNvPr>
          <p:cNvPicPr>
            <a:picLocks noChangeAspect="1"/>
          </p:cNvPicPr>
          <p:nvPr/>
        </p:nvPicPr>
        <p:blipFill>
          <a:blip r:embed="rId3"/>
          <a:stretch>
            <a:fillRect/>
          </a:stretch>
        </p:blipFill>
        <p:spPr>
          <a:xfrm>
            <a:off x="515" y="1793352"/>
            <a:ext cx="6853766" cy="4300603"/>
          </a:xfrm>
          <a:prstGeom prst="rect">
            <a:avLst/>
          </a:prstGeom>
        </p:spPr>
      </p:pic>
      <p:sp>
        <p:nvSpPr>
          <p:cNvPr id="11" name="TextBox 10">
            <a:extLst>
              <a:ext uri="{FF2B5EF4-FFF2-40B4-BE49-F238E27FC236}">
                <a16:creationId xmlns:a16="http://schemas.microsoft.com/office/drawing/2014/main" id="{1A8FA0CF-4EB1-601B-1F65-39A224B0B0E5}"/>
              </a:ext>
            </a:extLst>
          </p:cNvPr>
          <p:cNvSpPr txBox="1"/>
          <p:nvPr/>
        </p:nvSpPr>
        <p:spPr>
          <a:xfrm>
            <a:off x="5862" y="6570785"/>
            <a:ext cx="6846276" cy="15542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425"/>
              </a:lnSpc>
            </a:pPr>
            <a:r>
              <a:rPr lang="fr-FR" sz="2400" b="1" dirty="0">
                <a:latin typeface="Calibri"/>
                <a:ea typeface="Calibri Light"/>
                <a:cs typeface="Segoe UI"/>
              </a:rPr>
              <a:t>En résumé,</a:t>
            </a:r>
            <a:endParaRPr lang="fr-FR" sz="2400" dirty="0">
              <a:latin typeface="Calibri"/>
              <a:ea typeface="Calibri"/>
              <a:cs typeface="Segoe UI"/>
            </a:endParaRPr>
          </a:p>
          <a:p>
            <a:pPr algn="just">
              <a:lnSpc>
                <a:spcPts val="1425"/>
              </a:lnSpc>
            </a:pPr>
            <a:endParaRPr lang="fr-FR" sz="2400" b="1" dirty="0">
              <a:latin typeface="Calibri Light"/>
              <a:ea typeface="Calibri Light"/>
              <a:cs typeface="Segoe UI"/>
            </a:endParaRPr>
          </a:p>
          <a:p>
            <a:pPr algn="just"/>
            <a:r>
              <a:rPr lang="fr-FR" sz="2000" dirty="0">
                <a:latin typeface="Calibri"/>
                <a:ea typeface="Calibri"/>
                <a:cs typeface="Segoe UI"/>
              </a:rPr>
              <a:t>C’est l’artiste peintre Jean </a:t>
            </a:r>
            <a:r>
              <a:rPr lang="fr-FR" sz="2000" err="1">
                <a:latin typeface="Calibri"/>
                <a:ea typeface="Calibri"/>
                <a:cs typeface="Segoe UI"/>
              </a:rPr>
              <a:t>Dospeux</a:t>
            </a:r>
            <a:r>
              <a:rPr lang="fr-FR" sz="2000" dirty="0">
                <a:latin typeface="Calibri"/>
                <a:ea typeface="Calibri"/>
                <a:cs typeface="Segoe UI"/>
              </a:rPr>
              <a:t> qui sera chargé de réaliser les frises décoratives dans les locaux de l’école maternelle et du gymnase.</a:t>
            </a:r>
            <a:r>
              <a:rPr lang="en-US" sz="2000" dirty="0">
                <a:latin typeface="Calibri"/>
                <a:ea typeface="Calibri Light"/>
                <a:cs typeface="Calibri Light"/>
              </a:rPr>
              <a:t> </a:t>
            </a:r>
            <a:endParaRPr lang="en-US" sz="2000" dirty="0">
              <a:latin typeface="Calibri"/>
              <a:ea typeface="Calibri"/>
              <a:cs typeface="Calibri"/>
            </a:endParaRPr>
          </a:p>
          <a:p>
            <a:pPr algn="just">
              <a:lnSpc>
                <a:spcPts val="1425"/>
              </a:lnSpc>
            </a:pPr>
            <a:endParaRPr lang="en-US" sz="1200">
              <a:latin typeface="Calibri Light"/>
              <a:ea typeface="Calibri Light"/>
              <a:cs typeface="Calibri Light"/>
            </a:endParaRPr>
          </a:p>
        </p:txBody>
      </p:sp>
      <p:sp>
        <p:nvSpPr>
          <p:cNvPr id="12" name="TextBox 11">
            <a:extLst>
              <a:ext uri="{FF2B5EF4-FFF2-40B4-BE49-F238E27FC236}">
                <a16:creationId xmlns:a16="http://schemas.microsoft.com/office/drawing/2014/main" id="{FD183D6D-8F56-3F43-0FFB-0DAD7EDB1D7B}"/>
              </a:ext>
            </a:extLst>
          </p:cNvPr>
          <p:cNvSpPr txBox="1"/>
          <p:nvPr/>
        </p:nvSpPr>
        <p:spPr>
          <a:xfrm>
            <a:off x="5862" y="8133862"/>
            <a:ext cx="6846276" cy="36009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dirty="0">
                <a:latin typeface="Calibri"/>
                <a:ea typeface="Calibri Light"/>
                <a:cs typeface="Calibri Light"/>
              </a:rPr>
              <a:t>Pour en savoir plus,</a:t>
            </a:r>
            <a:r>
              <a:rPr lang="fr-FR" sz="2400" b="1" i="1" dirty="0">
                <a:latin typeface="Calibri"/>
                <a:ea typeface="Calibri Light"/>
                <a:cs typeface="Calibri Light"/>
              </a:rPr>
              <a:t> </a:t>
            </a:r>
            <a:endParaRPr lang="fr-FR" sz="2400" b="1" i="1" dirty="0">
              <a:latin typeface="Calibri"/>
            </a:endParaRPr>
          </a:p>
          <a:p>
            <a:endParaRPr lang="fr-FR" sz="2400" b="1" i="1" dirty="0">
              <a:latin typeface="Calibri"/>
              <a:ea typeface="Calibri Light"/>
              <a:cs typeface="Calibri Light"/>
            </a:endParaRPr>
          </a:p>
          <a:p>
            <a:pPr algn="just"/>
            <a:r>
              <a:rPr lang="fr-FR" sz="2000" dirty="0">
                <a:latin typeface="Calibri"/>
                <a:ea typeface="Calibri Light"/>
                <a:cs typeface="Calibri Light"/>
              </a:rPr>
              <a:t>Dans le projet de janvier 1936, il est précisé que </a:t>
            </a:r>
            <a:r>
              <a:rPr lang="fr-FR" sz="2000" i="1" dirty="0">
                <a:latin typeface="Calibri"/>
                <a:ea typeface="Calibri Light"/>
                <a:cs typeface="Calibri Light"/>
              </a:rPr>
              <a:t>« les frises des classes de l’école maternelle représenteront des jouets, celles de la grande salle de récréation évoqueront les fables de la Fontaine et celles du gymnase, des scènes de sport et de théâtre ».</a:t>
            </a:r>
            <a:r>
              <a:rPr lang="fr-FR" sz="2000" dirty="0">
                <a:latin typeface="Calibri"/>
                <a:ea typeface="Calibri Light"/>
                <a:cs typeface="Calibri Light"/>
              </a:rPr>
              <a:t> </a:t>
            </a:r>
            <a:endParaRPr lang="en-US" sz="2000" dirty="0">
              <a:latin typeface="Calibri"/>
              <a:ea typeface="Calibri Light"/>
              <a:cs typeface="Calibri Light"/>
            </a:endParaRPr>
          </a:p>
          <a:p>
            <a:pPr algn="just"/>
            <a:endParaRPr lang="en-US" sz="2000" dirty="0">
              <a:latin typeface="Calibri"/>
              <a:ea typeface="Calibri Light"/>
              <a:cs typeface="Calibri Light"/>
            </a:endParaRPr>
          </a:p>
          <a:p>
            <a:r>
              <a:rPr lang="fr-FR" sz="2000" dirty="0">
                <a:latin typeface="Calibri"/>
                <a:ea typeface="Calibri Light"/>
                <a:cs typeface="Calibri Light"/>
              </a:rPr>
              <a:t>Jean </a:t>
            </a:r>
            <a:r>
              <a:rPr lang="fr-FR" sz="2000" dirty="0" err="1">
                <a:latin typeface="Calibri"/>
                <a:ea typeface="Calibri Light"/>
                <a:cs typeface="Calibri Light"/>
              </a:rPr>
              <a:t>Dospeux</a:t>
            </a:r>
            <a:r>
              <a:rPr lang="fr-FR" sz="2000" dirty="0">
                <a:latin typeface="Calibri"/>
                <a:ea typeface="Calibri Light"/>
                <a:cs typeface="Calibri Light"/>
              </a:rPr>
              <a:t> est né à Paris en 1896. Il étudie à l’Ecole Nationale Supérieure des Beaux-Arts de Paris et est diplômé Artiste Peintre-Décorateur.</a:t>
            </a:r>
            <a:endParaRPr lang="en-US" sz="2000" dirty="0">
              <a:latin typeface="Calibri"/>
              <a:ea typeface="Calibri Light"/>
              <a:cs typeface="Calibri Light"/>
            </a:endParaRPr>
          </a:p>
          <a:p>
            <a:endParaRPr lang="en-US" sz="2000" dirty="0">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RESQUES 2.JPG">
            <a:extLst>
              <a:ext uri="{FF2B5EF4-FFF2-40B4-BE49-F238E27FC236}">
                <a16:creationId xmlns:a16="http://schemas.microsoft.com/office/drawing/2014/main" id="{CAE8C13E-A680-257A-4C7A-C6ECE7FC4093}"/>
              </a:ext>
            </a:extLst>
          </p:cNvPr>
          <p:cNvPicPr>
            <a:picLocks noChangeAspect="1"/>
          </p:cNvPicPr>
          <p:nvPr/>
        </p:nvPicPr>
        <p:blipFill>
          <a:blip r:embed="rId2"/>
          <a:stretch>
            <a:fillRect/>
          </a:stretch>
        </p:blipFill>
        <p:spPr>
          <a:xfrm>
            <a:off x="-2960" y="9767990"/>
            <a:ext cx="6853359" cy="2971799"/>
          </a:xfrm>
          <a:prstGeom prst="rect">
            <a:avLst/>
          </a:prstGeom>
        </p:spPr>
      </p:pic>
      <p:sp>
        <p:nvSpPr>
          <p:cNvPr id="5" name="TextBox 4">
            <a:extLst>
              <a:ext uri="{FF2B5EF4-FFF2-40B4-BE49-F238E27FC236}">
                <a16:creationId xmlns:a16="http://schemas.microsoft.com/office/drawing/2014/main" id="{EC62F76B-9F4D-B38F-4657-DDEF0621B259}"/>
              </a:ext>
            </a:extLst>
          </p:cNvPr>
          <p:cNvSpPr txBox="1"/>
          <p:nvPr/>
        </p:nvSpPr>
        <p:spPr>
          <a:xfrm>
            <a:off x="5862" y="5862"/>
            <a:ext cx="6846276" cy="67351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dirty="0">
                <a:latin typeface="Calibri Light"/>
                <a:cs typeface="Segoe UI"/>
              </a:rPr>
              <a:t>Il s’installe à Saint Raphael en 1923-24 où il est chargé de la décoration de l’Hôtel du Golf de Valescure.</a:t>
            </a:r>
            <a:r>
              <a:rPr lang="en-US" sz="2000" dirty="0">
                <a:latin typeface="Calibri Light"/>
                <a:ea typeface="Calibri Light"/>
                <a:cs typeface="Calibri Light"/>
              </a:rPr>
              <a:t> </a:t>
            </a:r>
            <a:endParaRPr lang="en-US"/>
          </a:p>
          <a:p>
            <a:r>
              <a:rPr lang="fr-FR" sz="2000" dirty="0">
                <a:latin typeface="Calibri Light"/>
                <a:cs typeface="Segoe UI"/>
              </a:rPr>
              <a:t>Il sera professeur de dessin de l’Ecole des Myrtes à Saint Raphaël.</a:t>
            </a:r>
            <a:r>
              <a:rPr lang="en-US" sz="2000" dirty="0">
                <a:latin typeface="Calibri Light"/>
                <a:ea typeface="Calibri Light"/>
                <a:cs typeface="Calibri Light"/>
              </a:rPr>
              <a:t> </a:t>
            </a:r>
          </a:p>
          <a:p>
            <a:r>
              <a:rPr lang="fr-FR" sz="2000" dirty="0">
                <a:latin typeface="Calibri Light"/>
                <a:cs typeface="Segoe UI"/>
              </a:rPr>
              <a:t>Il illustrera de nombreux menus pour les palaces de la Côte d’Azur (Cannes, Nice, Monaco…), réalisera des cartes postales et décorera plusieurs appartements.</a:t>
            </a:r>
            <a:r>
              <a:rPr lang="en-US" sz="2000" dirty="0">
                <a:latin typeface="Calibri Light"/>
                <a:ea typeface="Calibri Light"/>
                <a:cs typeface="Calibri Light"/>
              </a:rPr>
              <a:t> </a:t>
            </a:r>
          </a:p>
          <a:p>
            <a:endParaRPr lang="en-US" sz="2000" dirty="0">
              <a:latin typeface="Calibri Light"/>
              <a:ea typeface="Calibri Light"/>
              <a:cs typeface="Calibri Light"/>
            </a:endParaRPr>
          </a:p>
          <a:p>
            <a:r>
              <a:rPr lang="fr-FR" sz="2000" dirty="0">
                <a:latin typeface="Calibri Light"/>
                <a:cs typeface="Segoe UI"/>
              </a:rPr>
              <a:t>En 1925, il est initié Apprenti dans la Grande Loge de France, à l’Orient de Cannes. Le Temple est en construction et Jean </a:t>
            </a:r>
            <a:r>
              <a:rPr lang="fr-FR" sz="2000" err="1">
                <a:latin typeface="Calibri Light"/>
                <a:cs typeface="Segoe UI"/>
              </a:rPr>
              <a:t>Dospeux</a:t>
            </a:r>
            <a:r>
              <a:rPr lang="fr-FR" sz="2000" dirty="0">
                <a:latin typeface="Calibri Light"/>
                <a:cs typeface="Segoe UI"/>
              </a:rPr>
              <a:t> va être chargé par le Vénérable Maître de le décorer.</a:t>
            </a:r>
            <a:r>
              <a:rPr lang="en-US" sz="2000" dirty="0">
                <a:latin typeface="Calibri Light"/>
                <a:ea typeface="Calibri Light"/>
                <a:cs typeface="Calibri Light"/>
              </a:rPr>
              <a:t> </a:t>
            </a:r>
          </a:p>
          <a:p>
            <a:r>
              <a:rPr lang="fr-FR" sz="2000" dirty="0">
                <a:latin typeface="Calibri Light"/>
                <a:cs typeface="Segoe UI"/>
              </a:rPr>
              <a:t>Passionné par l’époque médiévale et par l’Egypte Ancienne, il va consacrer l’année 1927  (alors qu’il vient tout juste d’être initié au grade de Compagnon) à décorer l’ensemble des locaux du nouveau Temple, consacré le 18 mars 1928. </a:t>
            </a:r>
            <a:r>
              <a:rPr lang="en-US" sz="2000" dirty="0">
                <a:latin typeface="Calibri Light"/>
                <a:ea typeface="Calibri Light"/>
                <a:cs typeface="Calibri Light"/>
              </a:rPr>
              <a:t> </a:t>
            </a:r>
          </a:p>
          <a:p>
            <a:r>
              <a:rPr lang="fr-FR" sz="2000" dirty="0">
                <a:latin typeface="Calibri Light"/>
                <a:cs typeface="Segoe UI"/>
              </a:rPr>
              <a:t>En 1928 Jean </a:t>
            </a:r>
            <a:r>
              <a:rPr lang="fr-FR" sz="2000" err="1">
                <a:latin typeface="Calibri Light"/>
                <a:cs typeface="Segoe UI"/>
              </a:rPr>
              <a:t>Dospeux</a:t>
            </a:r>
            <a:r>
              <a:rPr lang="fr-FR" sz="2000" dirty="0">
                <a:latin typeface="Calibri Light"/>
                <a:cs typeface="Segoe UI"/>
              </a:rPr>
              <a:t> crée la Loge Le Niveau à Saint Raphael. En1953, il va de nouveau se consacrer à la décoration de ce qu’il considèrera comme ‘’Son Temple’’.</a:t>
            </a:r>
            <a:r>
              <a:rPr lang="en-US" sz="2000" dirty="0">
                <a:latin typeface="Calibri Light"/>
                <a:ea typeface="Calibri Light"/>
                <a:cs typeface="Calibri Light"/>
              </a:rPr>
              <a:t> </a:t>
            </a:r>
          </a:p>
          <a:p>
            <a:endParaRPr lang="en-US" sz="2000" dirty="0">
              <a:latin typeface="Calibri Light"/>
              <a:ea typeface="Calibri Light"/>
              <a:cs typeface="Calibri Light"/>
            </a:endParaRPr>
          </a:p>
          <a:p>
            <a:pPr algn="just"/>
            <a:r>
              <a:rPr lang="fr-FR" sz="2000" dirty="0">
                <a:latin typeface="Times New Roman"/>
                <a:cs typeface="Segoe UI"/>
              </a:rPr>
              <a:t>*Source : Archives départementales du Var : E dépôt 88 4M1 à 4M6, les écoles.</a:t>
            </a:r>
            <a:endParaRPr lang="en-US" sz="2000" dirty="0">
              <a:latin typeface="Times New Roman"/>
              <a:cs typeface="Times New Roman"/>
            </a:endParaRPr>
          </a:p>
          <a:p>
            <a:pPr>
              <a:lnSpc>
                <a:spcPts val="1425"/>
              </a:lnSpc>
            </a:pPr>
            <a:endParaRPr lang="en-US" sz="1200">
              <a:latin typeface="Calibri Light"/>
              <a:ea typeface="Calibri Light"/>
              <a:cs typeface="Calibri Light"/>
            </a:endParaRPr>
          </a:p>
        </p:txBody>
      </p:sp>
      <p:pic>
        <p:nvPicPr>
          <p:cNvPr id="6" name="Picture 5" descr="FRESQUES 3.JPG">
            <a:extLst>
              <a:ext uri="{FF2B5EF4-FFF2-40B4-BE49-F238E27FC236}">
                <a16:creationId xmlns:a16="http://schemas.microsoft.com/office/drawing/2014/main" id="{5E94324F-0E41-1A3A-50ED-D63E26467B47}"/>
              </a:ext>
            </a:extLst>
          </p:cNvPr>
          <p:cNvPicPr>
            <a:picLocks noChangeAspect="1"/>
          </p:cNvPicPr>
          <p:nvPr/>
        </p:nvPicPr>
        <p:blipFill>
          <a:blip r:embed="rId3"/>
          <a:stretch>
            <a:fillRect/>
          </a:stretch>
        </p:blipFill>
        <p:spPr>
          <a:xfrm>
            <a:off x="0" y="6755545"/>
            <a:ext cx="6858000" cy="2823064"/>
          </a:xfrm>
          <a:prstGeom prst="rect">
            <a:avLst/>
          </a:prstGeom>
        </p:spPr>
      </p:pic>
    </p:spTree>
    <p:extLst>
      <p:ext uri="{BB962C8B-B14F-4D97-AF65-F5344CB8AC3E}">
        <p14:creationId xmlns:p14="http://schemas.microsoft.com/office/powerpoint/2010/main" val="2869277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RESQUES 4.JPG">
            <a:extLst>
              <a:ext uri="{FF2B5EF4-FFF2-40B4-BE49-F238E27FC236}">
                <a16:creationId xmlns:a16="http://schemas.microsoft.com/office/drawing/2014/main" id="{28CE2795-448E-0ABC-6374-29253EB11D85}"/>
              </a:ext>
            </a:extLst>
          </p:cNvPr>
          <p:cNvPicPr>
            <a:picLocks noChangeAspect="1"/>
          </p:cNvPicPr>
          <p:nvPr/>
        </p:nvPicPr>
        <p:blipFill>
          <a:blip r:embed="rId2"/>
          <a:stretch>
            <a:fillRect/>
          </a:stretch>
        </p:blipFill>
        <p:spPr>
          <a:xfrm>
            <a:off x="0" y="4461793"/>
            <a:ext cx="6858000" cy="1371600"/>
          </a:xfrm>
          <a:prstGeom prst="rect">
            <a:avLst/>
          </a:prstGeom>
        </p:spPr>
      </p:pic>
      <p:pic>
        <p:nvPicPr>
          <p:cNvPr id="6" name="Picture 5" descr="FRESQUES CP_peinture_murale_maternelle_JJ.jpg">
            <a:extLst>
              <a:ext uri="{FF2B5EF4-FFF2-40B4-BE49-F238E27FC236}">
                <a16:creationId xmlns:a16="http://schemas.microsoft.com/office/drawing/2014/main" id="{B46432C3-E802-2604-9651-9489A1DBFF65}"/>
              </a:ext>
            </a:extLst>
          </p:cNvPr>
          <p:cNvPicPr>
            <a:picLocks noChangeAspect="1"/>
          </p:cNvPicPr>
          <p:nvPr/>
        </p:nvPicPr>
        <p:blipFill>
          <a:blip r:embed="rId3"/>
          <a:stretch>
            <a:fillRect/>
          </a:stretch>
        </p:blipFill>
        <p:spPr>
          <a:xfrm>
            <a:off x="0" y="-1100"/>
            <a:ext cx="6858000" cy="4105275"/>
          </a:xfrm>
          <a:prstGeom prst="rect">
            <a:avLst/>
          </a:prstGeom>
        </p:spPr>
      </p:pic>
    </p:spTree>
    <p:extLst>
      <p:ext uri="{BB962C8B-B14F-4D97-AF65-F5344CB8AC3E}">
        <p14:creationId xmlns:p14="http://schemas.microsoft.com/office/powerpoint/2010/main" val="41945054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75D13B8-9117-41E6-BB22-323A6DD29259}">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2.xml><?xml version="1.0" encoding="utf-8"?>
<ds:datastoreItem xmlns:ds="http://schemas.openxmlformats.org/officeDocument/2006/customXml" ds:itemID="{8C57E139-48BD-4386-BC9B-11536FBDFB5F}"/>
</file>

<file path=customXml/itemProps3.xml><?xml version="1.0" encoding="utf-8"?>
<ds:datastoreItem xmlns:ds="http://schemas.openxmlformats.org/officeDocument/2006/customXml" ds:itemID="{2B30BE67-06E2-422C-9130-2808CDD38F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Thème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70</cp:revision>
  <dcterms:created xsi:type="dcterms:W3CDTF">2025-07-18T08:16:29Z</dcterms:created>
  <dcterms:modified xsi:type="dcterms:W3CDTF">2025-07-19T12:22:23Z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0x010100FDCF7233F6F4F749B98EBCA55174F2BE</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MediaServiceImageTags">
    <vt:lpwstr/>
  </property>
</Properties>
</file>