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D6605-30D6-1586-3FAF-3B59FCA46AD1}" v="5" dt="2025-07-26T12:19:19.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3590B55B-F8CF-BA4B-562B-C9E7DF6C42C4}"/>
    <pc:docChg chg="mod addSld delSld modSld modMainMaster setSldSz">
      <pc:chgData name="saisonnier Tourisme Culture Patrimoine" userId="S::saisontcp@lesarcssurargens.fr::0ca65382-e596-453e-9522-818d66b87411" providerId="AD" clId="Web-{3590B55B-F8CF-BA4B-562B-C9E7DF6C42C4}" dt="2025-07-22T10:16:45.016" v="115" actId="20577"/>
      <pc:docMkLst>
        <pc:docMk/>
      </pc:docMkLst>
      <pc:sldChg chg="addSp delSp modSp new">
        <pc:chgData name="saisonnier Tourisme Culture Patrimoine" userId="S::saisontcp@lesarcssurargens.fr::0ca65382-e596-453e-9522-818d66b87411" providerId="AD" clId="Web-{3590B55B-F8CF-BA4B-562B-C9E7DF6C42C4}" dt="2025-07-22T10:15:07.796" v="83" actId="1076"/>
        <pc:sldMkLst>
          <pc:docMk/>
          <pc:sldMk cId="1157892088" sldId="256"/>
        </pc:sldMkLst>
        <pc:spChg chg="add mod">
          <ac:chgData name="saisonnier Tourisme Culture Patrimoine" userId="S::saisontcp@lesarcssurargens.fr::0ca65382-e596-453e-9522-818d66b87411" providerId="AD" clId="Web-{3590B55B-F8CF-BA4B-562B-C9E7DF6C42C4}" dt="2025-07-22T10:14:57.780" v="80" actId="1076"/>
          <ac:spMkLst>
            <pc:docMk/>
            <pc:sldMk cId="1157892088" sldId="256"/>
            <ac:spMk id="2" creationId="{532F8748-C1C6-D1FF-B9FC-8284DB71E0A2}"/>
          </ac:spMkLst>
        </pc:spChg>
        <pc:spChg chg="add mod">
          <ac:chgData name="saisonnier Tourisme Culture Patrimoine" userId="S::saisontcp@lesarcssurargens.fr::0ca65382-e596-453e-9522-818d66b87411" providerId="AD" clId="Web-{3590B55B-F8CF-BA4B-562B-C9E7DF6C42C4}" dt="2025-07-22T09:49:57.771" v="31" actId="20577"/>
          <ac:spMkLst>
            <pc:docMk/>
            <pc:sldMk cId="1157892088" sldId="256"/>
            <ac:spMk id="5" creationId="{9C9CF4B5-667E-5FAE-0A88-30F87F117825}"/>
          </ac:spMkLst>
        </pc:spChg>
        <pc:spChg chg="add mod">
          <ac:chgData name="saisonnier Tourisme Culture Patrimoine" userId="S::saisontcp@lesarcssurargens.fr::0ca65382-e596-453e-9522-818d66b87411" providerId="AD" clId="Web-{3590B55B-F8CF-BA4B-562B-C9E7DF6C42C4}" dt="2025-07-22T10:15:07.796" v="83" actId="1076"/>
          <ac:spMkLst>
            <pc:docMk/>
            <pc:sldMk cId="1157892088" sldId="256"/>
            <ac:spMk id="6" creationId="{543E0298-45C4-12F2-6606-BB6D2C5F7D25}"/>
          </ac:spMkLst>
        </pc:spChg>
        <pc:picChg chg="add mod">
          <ac:chgData name="saisonnier Tourisme Culture Patrimoine" userId="S::saisontcp@lesarcssurargens.fr::0ca65382-e596-453e-9522-818d66b87411" providerId="AD" clId="Web-{3590B55B-F8CF-BA4B-562B-C9E7DF6C42C4}" dt="2025-07-22T10:14:54.202" v="79" actId="1076"/>
          <ac:picMkLst>
            <pc:docMk/>
            <pc:sldMk cId="1157892088" sldId="256"/>
            <ac:picMk id="3" creationId="{534684EA-CCB8-5F4F-2EFA-04DC318B221F}"/>
          </ac:picMkLst>
        </pc:picChg>
        <pc:picChg chg="add mod">
          <ac:chgData name="saisonnier Tourisme Culture Patrimoine" userId="S::saisontcp@lesarcssurargens.fr::0ca65382-e596-453e-9522-818d66b87411" providerId="AD" clId="Web-{3590B55B-F8CF-BA4B-562B-C9E7DF6C42C4}" dt="2025-07-22T07:46:11.671" v="6" actId="1076"/>
          <ac:picMkLst>
            <pc:docMk/>
            <pc:sldMk cId="1157892088" sldId="256"/>
            <ac:picMk id="4" creationId="{1EE40481-FE75-B4A9-B717-185522CC9ECB}"/>
          </ac:picMkLst>
        </pc:picChg>
      </pc:sldChg>
      <pc:sldChg chg="del">
        <pc:chgData name="saisonnier Tourisme Culture Patrimoine" userId="S::saisontcp@lesarcssurargens.fr::0ca65382-e596-453e-9522-818d66b87411" providerId="AD" clId="Web-{3590B55B-F8CF-BA4B-562B-C9E7DF6C42C4}" dt="2025-07-22T07:45:48.062" v="1"/>
        <pc:sldMkLst>
          <pc:docMk/>
          <pc:sldMk cId="3784089036" sldId="256"/>
        </pc:sldMkLst>
      </pc:sldChg>
      <pc:sldChg chg="addSp delSp modSp new">
        <pc:chgData name="saisonnier Tourisme Culture Patrimoine" userId="S::saisontcp@lesarcssurargens.fr::0ca65382-e596-453e-9522-818d66b87411" providerId="AD" clId="Web-{3590B55B-F8CF-BA4B-562B-C9E7DF6C42C4}" dt="2025-07-22T10:16:06.031" v="102" actId="20577"/>
        <pc:sldMkLst>
          <pc:docMk/>
          <pc:sldMk cId="737487135" sldId="257"/>
        </pc:sldMkLst>
        <pc:spChg chg="add mod">
          <ac:chgData name="saisonnier Tourisme Culture Patrimoine" userId="S::saisontcp@lesarcssurargens.fr::0ca65382-e596-453e-9522-818d66b87411" providerId="AD" clId="Web-{3590B55B-F8CF-BA4B-562B-C9E7DF6C42C4}" dt="2025-07-22T10:16:06.031" v="102" actId="20577"/>
          <ac:spMkLst>
            <pc:docMk/>
            <pc:sldMk cId="737487135" sldId="257"/>
            <ac:spMk id="2" creationId="{A0CF2E51-7FB9-1F37-5B97-E847170A2725}"/>
          </ac:spMkLst>
        </pc:spChg>
        <pc:picChg chg="add mod">
          <ac:chgData name="saisonnier Tourisme Culture Patrimoine" userId="S::saisontcp@lesarcssurargens.fr::0ca65382-e596-453e-9522-818d66b87411" providerId="AD" clId="Web-{3590B55B-F8CF-BA4B-562B-C9E7DF6C42C4}" dt="2025-07-22T09:49:28.302" v="19" actId="1076"/>
          <ac:picMkLst>
            <pc:docMk/>
            <pc:sldMk cId="737487135" sldId="257"/>
            <ac:picMk id="4" creationId="{2FBA3CF7-7A62-EDB9-1480-E410A948BC7B}"/>
          </ac:picMkLst>
        </pc:picChg>
      </pc:sldChg>
      <pc:sldChg chg="addSp delSp modSp new">
        <pc:chgData name="saisonnier Tourisme Culture Patrimoine" userId="S::saisontcp@lesarcssurargens.fr::0ca65382-e596-453e-9522-818d66b87411" providerId="AD" clId="Web-{3590B55B-F8CF-BA4B-562B-C9E7DF6C42C4}" dt="2025-07-22T10:16:45.016" v="115" actId="20577"/>
        <pc:sldMkLst>
          <pc:docMk/>
          <pc:sldMk cId="2293250285" sldId="258"/>
        </pc:sldMkLst>
        <pc:spChg chg="add mod">
          <ac:chgData name="saisonnier Tourisme Culture Patrimoine" userId="S::saisontcp@lesarcssurargens.fr::0ca65382-e596-453e-9522-818d66b87411" providerId="AD" clId="Web-{3590B55B-F8CF-BA4B-562B-C9E7DF6C42C4}" dt="2025-07-22T10:16:45.016" v="115" actId="20577"/>
          <ac:spMkLst>
            <pc:docMk/>
            <pc:sldMk cId="2293250285" sldId="258"/>
            <ac:spMk id="4" creationId="{6932A8BA-7AF6-BAD7-5AD0-2B6ACD4D983C}"/>
          </ac:spMkLst>
        </pc:spChg>
      </pc:sldChg>
      <pc:sldMasterChg chg="modSp modSldLayout">
        <pc:chgData name="saisonnier Tourisme Culture Patrimoine" userId="S::saisontcp@lesarcssurargens.fr::0ca65382-e596-453e-9522-818d66b87411" providerId="AD" clId="Web-{3590B55B-F8CF-BA4B-562B-C9E7DF6C42C4}" dt="2025-07-22T07:45:43.406" v="0"/>
        <pc:sldMasterMkLst>
          <pc:docMk/>
          <pc:sldMasterMk cId="3071127875" sldId="2147483648"/>
        </pc:sldMasterMkLst>
        <pc:spChg chg="mod">
          <ac:chgData name="saisonnier Tourisme Culture Patrimoine" userId="S::saisontcp@lesarcssurargens.fr::0ca65382-e596-453e-9522-818d66b87411" providerId="AD" clId="Web-{3590B55B-F8CF-BA4B-562B-C9E7DF6C42C4}" dt="2025-07-22T07:45:43.406"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3590B55B-F8CF-BA4B-562B-C9E7DF6C42C4}" dt="2025-07-22T07:45:43.406"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3590B55B-F8CF-BA4B-562B-C9E7DF6C42C4}" dt="2025-07-22T07:45:43.406"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3590B55B-F8CF-BA4B-562B-C9E7DF6C42C4}" dt="2025-07-22T07:45:43.406"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3590B55B-F8CF-BA4B-562B-C9E7DF6C42C4}" dt="2025-07-22T07:45:43.406"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3590B55B-F8CF-BA4B-562B-C9E7DF6C42C4}" dt="2025-07-22T07:45:43.406"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3590B55B-F8CF-BA4B-562B-C9E7DF6C42C4}" dt="2025-07-22T07:45:43.406"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3590B55B-F8CF-BA4B-562B-C9E7DF6C42C4}" dt="2025-07-22T07:45:43.406"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3590B55B-F8CF-BA4B-562B-C9E7DF6C42C4}" dt="2025-07-22T07:45:43.406"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8C3BB8A0-2F9D-9794-2E5D-BACCE0DB14EE}"/>
    <pc:docChg chg="modSld">
      <pc:chgData name="saisonnier Tourisme Culture Patrimoine" userId="S::saisontcp@lesarcssurargens.fr::0ca65382-e596-453e-9522-818d66b87411" providerId="AD" clId="Web-{8C3BB8A0-2F9D-9794-2E5D-BACCE0DB14EE}" dt="2025-07-22T14:05:54.380" v="8" actId="20577"/>
      <pc:docMkLst>
        <pc:docMk/>
      </pc:docMkLst>
      <pc:sldChg chg="modSp">
        <pc:chgData name="saisonnier Tourisme Culture Patrimoine" userId="S::saisontcp@lesarcssurargens.fr::0ca65382-e596-453e-9522-818d66b87411" providerId="AD" clId="Web-{8C3BB8A0-2F9D-9794-2E5D-BACCE0DB14EE}" dt="2025-07-22T14:05:40.349" v="2" actId="20577"/>
        <pc:sldMkLst>
          <pc:docMk/>
          <pc:sldMk cId="1157892088" sldId="256"/>
        </pc:sldMkLst>
        <pc:spChg chg="mod">
          <ac:chgData name="saisonnier Tourisme Culture Patrimoine" userId="S::saisontcp@lesarcssurargens.fr::0ca65382-e596-453e-9522-818d66b87411" providerId="AD" clId="Web-{8C3BB8A0-2F9D-9794-2E5D-BACCE0DB14EE}" dt="2025-07-22T14:05:36.786" v="1" actId="20577"/>
          <ac:spMkLst>
            <pc:docMk/>
            <pc:sldMk cId="1157892088" sldId="256"/>
            <ac:spMk id="2" creationId="{532F8748-C1C6-D1FF-B9FC-8284DB71E0A2}"/>
          </ac:spMkLst>
        </pc:spChg>
        <pc:spChg chg="mod">
          <ac:chgData name="saisonnier Tourisme Culture Patrimoine" userId="S::saisontcp@lesarcssurargens.fr::0ca65382-e596-453e-9522-818d66b87411" providerId="AD" clId="Web-{8C3BB8A0-2F9D-9794-2E5D-BACCE0DB14EE}" dt="2025-07-22T14:05:40.349" v="2" actId="20577"/>
          <ac:spMkLst>
            <pc:docMk/>
            <pc:sldMk cId="1157892088" sldId="256"/>
            <ac:spMk id="6" creationId="{543E0298-45C4-12F2-6606-BB6D2C5F7D25}"/>
          </ac:spMkLst>
        </pc:spChg>
      </pc:sldChg>
      <pc:sldChg chg="modSp">
        <pc:chgData name="saisonnier Tourisme Culture Patrimoine" userId="S::saisontcp@lesarcssurargens.fr::0ca65382-e596-453e-9522-818d66b87411" providerId="AD" clId="Web-{8C3BB8A0-2F9D-9794-2E5D-BACCE0DB14EE}" dt="2025-07-22T14:05:54.380" v="8" actId="20577"/>
        <pc:sldMkLst>
          <pc:docMk/>
          <pc:sldMk cId="2293250285" sldId="258"/>
        </pc:sldMkLst>
        <pc:spChg chg="mod">
          <ac:chgData name="saisonnier Tourisme Culture Patrimoine" userId="S::saisontcp@lesarcssurargens.fr::0ca65382-e596-453e-9522-818d66b87411" providerId="AD" clId="Web-{8C3BB8A0-2F9D-9794-2E5D-BACCE0DB14EE}" dt="2025-07-22T14:05:54.380" v="8" actId="20577"/>
          <ac:spMkLst>
            <pc:docMk/>
            <pc:sldMk cId="2293250285" sldId="258"/>
            <ac:spMk id="4" creationId="{6932A8BA-7AF6-BAD7-5AD0-2B6ACD4D983C}"/>
          </ac:spMkLst>
        </pc:spChg>
      </pc:sldChg>
    </pc:docChg>
  </pc:docChgLst>
  <pc:docChgLst>
    <pc:chgData name="saisonnier Tourisme Culture Patrimoine" userId="S::saisontcp@lesarcssurargens.fr::0ca65382-e596-453e-9522-818d66b87411" providerId="AD" clId="Web-{942D6605-30D6-1586-3FAF-3B59FCA46AD1}"/>
    <pc:docChg chg="modSld">
      <pc:chgData name="saisonnier Tourisme Culture Patrimoine" userId="S::saisontcp@lesarcssurargens.fr::0ca65382-e596-453e-9522-818d66b87411" providerId="AD" clId="Web-{942D6605-30D6-1586-3FAF-3B59FCA46AD1}" dt="2025-07-26T12:19:19.565" v="1" actId="20577"/>
      <pc:docMkLst>
        <pc:docMk/>
      </pc:docMkLst>
      <pc:sldChg chg="modSp">
        <pc:chgData name="saisonnier Tourisme Culture Patrimoine" userId="S::saisontcp@lesarcssurargens.fr::0ca65382-e596-453e-9522-818d66b87411" providerId="AD" clId="Web-{942D6605-30D6-1586-3FAF-3B59FCA46AD1}" dt="2025-07-26T12:19:19.565" v="1" actId="20577"/>
        <pc:sldMkLst>
          <pc:docMk/>
          <pc:sldMk cId="1157892088" sldId="256"/>
        </pc:sldMkLst>
        <pc:spChg chg="mod">
          <ac:chgData name="saisonnier Tourisme Culture Patrimoine" userId="S::saisontcp@lesarcssurargens.fr::0ca65382-e596-453e-9522-818d66b87411" providerId="AD" clId="Web-{942D6605-30D6-1586-3FAF-3B59FCA46AD1}" dt="2025-07-26T12:19:19.565" v="1" actId="20577"/>
          <ac:spMkLst>
            <pc:docMk/>
            <pc:sldMk cId="1157892088" sldId="256"/>
            <ac:spMk id="2" creationId="{532F8748-C1C6-D1FF-B9FC-8284DB71E0A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1EE40481-FE75-B4A9-B717-185522CC9ECB}"/>
              </a:ext>
            </a:extLst>
          </p:cNvPr>
          <p:cNvPicPr>
            <a:picLocks noChangeAspect="1"/>
          </p:cNvPicPr>
          <p:nvPr/>
        </p:nvPicPr>
        <p:blipFill>
          <a:blip r:embed="rId2"/>
          <a:stretch>
            <a:fillRect/>
          </a:stretch>
        </p:blipFill>
        <p:spPr>
          <a:xfrm>
            <a:off x="6178" y="-7080"/>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9362" y="515438"/>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Insurrection</a:t>
            </a:r>
          </a:p>
        </p:txBody>
      </p:sp>
      <p:pic>
        <p:nvPicPr>
          <p:cNvPr id="3" name="Picture 2" descr="insurrection.jpg">
            <a:extLst>
              <a:ext uri="{FF2B5EF4-FFF2-40B4-BE49-F238E27FC236}">
                <a16:creationId xmlns:a16="http://schemas.microsoft.com/office/drawing/2014/main" id="{534684EA-CCB8-5F4F-2EFA-04DC318B221F}"/>
              </a:ext>
            </a:extLst>
          </p:cNvPr>
          <p:cNvPicPr>
            <a:picLocks noChangeAspect="1"/>
          </p:cNvPicPr>
          <p:nvPr/>
        </p:nvPicPr>
        <p:blipFill>
          <a:blip r:embed="rId3"/>
          <a:stretch>
            <a:fillRect/>
          </a:stretch>
        </p:blipFill>
        <p:spPr>
          <a:xfrm>
            <a:off x="-1524" y="1435269"/>
            <a:ext cx="6877981" cy="3022261"/>
          </a:xfrm>
          <a:prstGeom prst="rect">
            <a:avLst/>
          </a:prstGeom>
        </p:spPr>
      </p:pic>
      <p:sp>
        <p:nvSpPr>
          <p:cNvPr id="2" name="TextBox 1">
            <a:extLst>
              <a:ext uri="{FF2B5EF4-FFF2-40B4-BE49-F238E27FC236}">
                <a16:creationId xmlns:a16="http://schemas.microsoft.com/office/drawing/2014/main" id="{532F8748-C1C6-D1FF-B9FC-8284DB71E0A2}"/>
              </a:ext>
            </a:extLst>
          </p:cNvPr>
          <p:cNvSpPr txBox="1"/>
          <p:nvPr/>
        </p:nvSpPr>
        <p:spPr>
          <a:xfrm>
            <a:off x="-8467" y="4614334"/>
            <a:ext cx="7044266" cy="19800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639"/>
              </a:lnSpc>
            </a:pPr>
            <a:r>
              <a:rPr lang="en-US" sz="2400" b="1" dirty="0">
                <a:latin typeface="Calibri"/>
                <a:ea typeface="Calibri"/>
                <a:cs typeface="Segoe UI"/>
              </a:rPr>
              <a:t>En résumé,</a:t>
            </a:r>
            <a:endParaRPr lang="en-US" sz="2400" b="1" dirty="0">
              <a:latin typeface="Calibri"/>
              <a:cs typeface="Segoe UI"/>
            </a:endParaRPr>
          </a:p>
          <a:p>
            <a:pPr>
              <a:lnSpc>
                <a:spcPts val="1639"/>
              </a:lnSpc>
            </a:pPr>
            <a:endParaRPr lang="en-US" sz="2400" b="1" dirty="0">
              <a:latin typeface="Calibri"/>
              <a:cs typeface="Segoe UI"/>
            </a:endParaRPr>
          </a:p>
          <a:p>
            <a:r>
              <a:rPr lang="en-US" sz="2400" dirty="0">
                <a:latin typeface="Calibri"/>
                <a:cs typeface="Segoe UI"/>
              </a:rPr>
              <a:t>La société de </a:t>
            </a:r>
            <a:r>
              <a:rPr lang="en-US" sz="2400" dirty="0" err="1">
                <a:latin typeface="Calibri"/>
                <a:cs typeface="Segoe UI"/>
              </a:rPr>
              <a:t>bienfaisance</a:t>
            </a:r>
            <a:r>
              <a:rPr lang="en-US" sz="2400" dirty="0">
                <a:latin typeface="Calibri"/>
                <a:cs typeface="Segoe UI"/>
              </a:rPr>
              <a:t> </a:t>
            </a:r>
            <a:r>
              <a:rPr lang="en-US" sz="2400" dirty="0" err="1">
                <a:latin typeface="Calibri"/>
                <a:cs typeface="Segoe UI"/>
              </a:rPr>
              <a:t>renfermait</a:t>
            </a:r>
            <a:r>
              <a:rPr lang="en-US" sz="2400" dirty="0">
                <a:latin typeface="Calibri"/>
                <a:cs typeface="Segoe UI"/>
              </a:rPr>
              <a:t> </a:t>
            </a:r>
            <a:r>
              <a:rPr lang="en-US" sz="2400" dirty="0" err="1">
                <a:latin typeface="Calibri"/>
                <a:cs typeface="Segoe UI"/>
              </a:rPr>
              <a:t>en</a:t>
            </a:r>
            <a:r>
              <a:rPr lang="en-US" sz="2400" dirty="0">
                <a:latin typeface="Calibri"/>
                <a:cs typeface="Segoe UI"/>
              </a:rPr>
              <a:t> son sein </a:t>
            </a:r>
            <a:r>
              <a:rPr lang="en-US" sz="2400" dirty="0" err="1">
                <a:latin typeface="Calibri"/>
                <a:cs typeface="Segoe UI"/>
              </a:rPr>
              <a:t>une</a:t>
            </a:r>
            <a:r>
              <a:rPr lang="en-US" sz="2400" dirty="0">
                <a:latin typeface="Calibri"/>
                <a:cs typeface="Segoe UI"/>
              </a:rPr>
              <a:t> société </a:t>
            </a:r>
            <a:r>
              <a:rPr lang="en-US" sz="2400" dirty="0" err="1">
                <a:latin typeface="Calibri"/>
                <a:cs typeface="Segoe UI"/>
              </a:rPr>
              <a:t>secrète</a:t>
            </a:r>
            <a:r>
              <a:rPr lang="en-US" sz="2400" dirty="0">
                <a:latin typeface="Calibri"/>
                <a:cs typeface="Segoe UI"/>
              </a:rPr>
              <a:t> qui </a:t>
            </a:r>
            <a:r>
              <a:rPr lang="en-US" sz="2400" dirty="0" err="1">
                <a:latin typeface="Calibri"/>
                <a:cs typeface="Segoe UI"/>
              </a:rPr>
              <a:t>fut</a:t>
            </a:r>
            <a:r>
              <a:rPr lang="en-US" sz="2400" dirty="0">
                <a:latin typeface="Calibri"/>
                <a:cs typeface="Segoe UI"/>
              </a:rPr>
              <a:t> le foyer de </a:t>
            </a:r>
            <a:r>
              <a:rPr lang="en-US" sz="2400" dirty="0" err="1">
                <a:latin typeface="Calibri"/>
                <a:cs typeface="Segoe UI"/>
              </a:rPr>
              <a:t>l’insurrection</a:t>
            </a:r>
            <a:r>
              <a:rPr lang="en-US" sz="2400" dirty="0">
                <a:latin typeface="Calibri"/>
                <a:cs typeface="Segoe UI"/>
              </a:rPr>
              <a:t> </a:t>
            </a:r>
            <a:r>
              <a:rPr lang="en-US" sz="2400" dirty="0" err="1">
                <a:latin typeface="Calibri"/>
                <a:cs typeface="Segoe UI"/>
              </a:rPr>
              <a:t>arcoise</a:t>
            </a:r>
            <a:r>
              <a:rPr lang="en-US" sz="2400" dirty="0">
                <a:latin typeface="Calibri"/>
                <a:cs typeface="Segoe UI"/>
              </a:rPr>
              <a:t> </a:t>
            </a:r>
            <a:r>
              <a:rPr lang="en-US" sz="2400" dirty="0" err="1">
                <a:latin typeface="Calibri"/>
                <a:cs typeface="Segoe UI"/>
              </a:rPr>
              <a:t>contre</a:t>
            </a:r>
            <a:r>
              <a:rPr lang="en-US" sz="2400" dirty="0">
                <a:latin typeface="Calibri"/>
                <a:cs typeface="Segoe UI"/>
              </a:rPr>
              <a:t> le coup d’état du « prince </a:t>
            </a:r>
            <a:r>
              <a:rPr lang="en-US" sz="2400" dirty="0" err="1">
                <a:latin typeface="Calibri"/>
                <a:cs typeface="Segoe UI"/>
              </a:rPr>
              <a:t>président</a:t>
            </a:r>
            <a:r>
              <a:rPr lang="en-US" sz="2400" dirty="0">
                <a:latin typeface="Calibri"/>
                <a:cs typeface="Segoe UI"/>
              </a:rPr>
              <a:t> ».</a:t>
            </a:r>
            <a:r>
              <a:rPr lang="en-US" sz="2400" dirty="0">
                <a:latin typeface="Calibri"/>
                <a:ea typeface="Calibri"/>
                <a:cs typeface="Calibri"/>
              </a:rPr>
              <a:t> </a:t>
            </a:r>
            <a:endParaRPr lang="en-US" sz="2400" dirty="0"/>
          </a:p>
          <a:p>
            <a:endParaRPr lang="en-US" sz="2400" dirty="0">
              <a:latin typeface="Calibri"/>
              <a:ea typeface="Calibri"/>
              <a:cs typeface="Calibri"/>
            </a:endParaRPr>
          </a:p>
        </p:txBody>
      </p:sp>
      <p:sp>
        <p:nvSpPr>
          <p:cNvPr id="6" name="TextBox 5">
            <a:extLst>
              <a:ext uri="{FF2B5EF4-FFF2-40B4-BE49-F238E27FC236}">
                <a16:creationId xmlns:a16="http://schemas.microsoft.com/office/drawing/2014/main" id="{543E0298-45C4-12F2-6606-BB6D2C5F7D25}"/>
              </a:ext>
            </a:extLst>
          </p:cNvPr>
          <p:cNvSpPr txBox="1"/>
          <p:nvPr/>
        </p:nvSpPr>
        <p:spPr>
          <a:xfrm>
            <a:off x="-8467" y="6578600"/>
            <a:ext cx="7044266" cy="54271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639"/>
              </a:lnSpc>
            </a:pPr>
            <a:r>
              <a:rPr lang="fr-FR" sz="2400" b="1" dirty="0">
                <a:latin typeface="Calibri"/>
                <a:ea typeface="Calibri"/>
                <a:cs typeface="Segoe UI"/>
              </a:rPr>
              <a:t>Pour en savoir plus,</a:t>
            </a:r>
            <a:endParaRPr lang="fr-FR" sz="2400" b="1" dirty="0">
              <a:latin typeface="Calibri"/>
              <a:cs typeface="Segoe UI"/>
            </a:endParaRPr>
          </a:p>
          <a:p>
            <a:pPr>
              <a:lnSpc>
                <a:spcPts val="1639"/>
              </a:lnSpc>
            </a:pPr>
            <a:endParaRPr lang="fr-FR" sz="2400" b="1" dirty="0">
              <a:latin typeface="Calibri"/>
              <a:cs typeface="Segoe UI"/>
            </a:endParaRPr>
          </a:p>
          <a:p>
            <a:r>
              <a:rPr lang="fr-FR" sz="2000" dirty="0">
                <a:latin typeface="Calibri"/>
                <a:cs typeface="Segoe UI"/>
              </a:rPr>
              <a:t>Suite à la révolution de février 1848 et l’avènement de la 2</a:t>
            </a:r>
            <a:r>
              <a:rPr lang="fr-FR" sz="2000" baseline="30000" dirty="0">
                <a:latin typeface="Calibri"/>
                <a:cs typeface="Segoe UI"/>
              </a:rPr>
              <a:t>e</a:t>
            </a:r>
            <a:r>
              <a:rPr lang="fr-FR" sz="2000" dirty="0">
                <a:latin typeface="Calibri"/>
                <a:cs typeface="Segoe UI"/>
              </a:rPr>
              <a:t> République, le suffrage universel sera proclamé. Avant 1848, seuls quelque 2150 varois avaient le droit de vote. Après 1848 ce sont près de 96000 varois qui pourront voter. C’est une véritable révolution électorale : les masses, autrefois exclues de la vie politique, vont se politiser, notamment par le biais des chambrées et des cercles. </a:t>
            </a:r>
            <a:r>
              <a:rPr lang="en-US" sz="2000" dirty="0">
                <a:latin typeface="Calibri"/>
                <a:ea typeface="Calibri"/>
                <a:cs typeface="Calibri"/>
              </a:rPr>
              <a:t> </a:t>
            </a:r>
            <a:endParaRPr lang="en-US" sz="2000"/>
          </a:p>
          <a:p>
            <a:r>
              <a:rPr lang="fr-FR" sz="2000" dirty="0">
                <a:latin typeface="Calibri"/>
                <a:cs typeface="Segoe UI"/>
              </a:rPr>
              <a:t>En 1848 apparait également la liberté de presse et d’association. Auparavant toute association de plus de 20 personnes était soumise à autorisation préfectorale. </a:t>
            </a:r>
            <a:r>
              <a:rPr lang="en-US" sz="2000" dirty="0">
                <a:latin typeface="Calibri"/>
                <a:ea typeface="Calibri"/>
                <a:cs typeface="Calibri"/>
              </a:rPr>
              <a:t> </a:t>
            </a:r>
          </a:p>
          <a:p>
            <a:r>
              <a:rPr lang="fr-FR" sz="2000" dirty="0">
                <a:latin typeface="Calibri"/>
                <a:cs typeface="Segoe UI"/>
              </a:rPr>
              <a:t>Les chambrées (plutôt paysannes et artisanales) et les cercles (plutôt bourgeois et nobles) sont des clubs fermés où les membres peuvent se retrouver, les cotisations versées servant à l’entraide, lors de maladies ou d’obsèques. </a:t>
            </a:r>
            <a:r>
              <a:rPr lang="en-US" sz="2000" dirty="0">
                <a:latin typeface="Calibri"/>
                <a:ea typeface="Calibri"/>
                <a:cs typeface="Calibri"/>
              </a:rPr>
              <a:t> </a:t>
            </a:r>
          </a:p>
          <a:p>
            <a:r>
              <a:rPr lang="fr-FR" sz="2000" dirty="0">
                <a:latin typeface="Calibri"/>
                <a:cs typeface="Segoe UI"/>
              </a:rPr>
              <a:t>En 1848 il y a 12 chambrées aux Arcs dont 6 de plus de 20 membres. </a:t>
            </a:r>
            <a:r>
              <a:rPr lang="en-US" sz="2000" dirty="0">
                <a:latin typeface="Calibri"/>
                <a:ea typeface="Calibri"/>
                <a:cs typeface="Calibri"/>
              </a:rPr>
              <a:t> </a:t>
            </a:r>
          </a:p>
        </p:txBody>
      </p:sp>
    </p:spTree>
    <p:extLst>
      <p:ext uri="{BB962C8B-B14F-4D97-AF65-F5344CB8AC3E}">
        <p14:creationId xmlns:p14="http://schemas.microsoft.com/office/powerpoint/2010/main" val="115789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surrection 1851 - suppression inscription liberte egalité fraternite.jpg">
            <a:extLst>
              <a:ext uri="{FF2B5EF4-FFF2-40B4-BE49-F238E27FC236}">
                <a16:creationId xmlns:a16="http://schemas.microsoft.com/office/drawing/2014/main" id="{2FBA3CF7-7A62-EDB9-1480-E410A948BC7B}"/>
              </a:ext>
            </a:extLst>
          </p:cNvPr>
          <p:cNvPicPr>
            <a:picLocks noChangeAspect="1"/>
          </p:cNvPicPr>
          <p:nvPr/>
        </p:nvPicPr>
        <p:blipFill>
          <a:blip r:embed="rId2"/>
          <a:stretch>
            <a:fillRect/>
          </a:stretch>
        </p:blipFill>
        <p:spPr>
          <a:xfrm>
            <a:off x="2321" y="2726227"/>
            <a:ext cx="6853359" cy="9670317"/>
          </a:xfrm>
          <a:prstGeom prst="rect">
            <a:avLst/>
          </a:prstGeom>
        </p:spPr>
      </p:pic>
      <p:sp>
        <p:nvSpPr>
          <p:cNvPr id="2" name="TextBox 1">
            <a:extLst>
              <a:ext uri="{FF2B5EF4-FFF2-40B4-BE49-F238E27FC236}">
                <a16:creationId xmlns:a16="http://schemas.microsoft.com/office/drawing/2014/main" id="{A0CF2E51-7FB9-1F37-5B97-E847170A2725}"/>
              </a:ext>
            </a:extLst>
          </p:cNvPr>
          <p:cNvSpPr txBox="1"/>
          <p:nvPr/>
        </p:nvSpPr>
        <p:spPr>
          <a:xfrm>
            <a:off x="5862" y="5862"/>
            <a:ext cx="702212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Le 31 mai 1850, une loi est votée amputant d’un tiers le nombre d’électeurs. </a:t>
            </a:r>
            <a:r>
              <a:rPr lang="en-US" sz="2000" dirty="0">
                <a:latin typeface="Calibri"/>
                <a:ea typeface="Calibri"/>
                <a:cs typeface="Calibri"/>
              </a:rPr>
              <a:t> </a:t>
            </a:r>
            <a:endParaRPr lang="en-US"/>
          </a:p>
          <a:p>
            <a:r>
              <a:rPr lang="fr-FR" sz="2000" dirty="0">
                <a:latin typeface="Calibri"/>
                <a:cs typeface="Segoe UI"/>
              </a:rPr>
              <a:t>Le 2 décembre 1851, Louis Napoléon ou « le prince président », dont le mandat se termine l’année suivante, se garantit le pouvoir par un coup d’Etat. Le peuple se sent trahi, plusieurs députés sont emprisonnés, l’assemblée est dissoute, …</a:t>
            </a:r>
            <a:r>
              <a:rPr lang="fr-FR" sz="2000" dirty="0">
                <a:latin typeface="Calibri"/>
                <a:cs typeface="Calibri"/>
              </a:rPr>
              <a:t>Le 3 décembre 1851, la nouvelle arrive à Draguignan par un commis marchand. </a:t>
            </a:r>
            <a:endParaRPr lang="fr-FR" sz="2000" dirty="0">
              <a:latin typeface="Calibri"/>
              <a:ea typeface="Calibri"/>
              <a:cs typeface="Calibri"/>
            </a:endParaRPr>
          </a:p>
          <a:p>
            <a:r>
              <a:rPr lang="fr-FR" sz="2000" dirty="0">
                <a:latin typeface="Calibri"/>
                <a:cs typeface="Calibri"/>
              </a:rPr>
              <a:t>Le 4 décembre, des farandoles sont organisées dans les rues et on se mobilise dans les chambrées .</a:t>
            </a:r>
            <a:endParaRPr lang="fr-FR" sz="2000" dirty="0">
              <a:latin typeface="Calibri"/>
              <a:ea typeface="Calibri"/>
              <a:cs typeface="Calibri"/>
            </a:endParaRPr>
          </a:p>
          <a:p>
            <a:endParaRPr lang="fr-FR" sz="2000" dirty="0">
              <a:latin typeface="Calibri"/>
              <a:ea typeface="Calibri"/>
              <a:cs typeface="Segoe UI"/>
            </a:endParaRPr>
          </a:p>
        </p:txBody>
      </p:sp>
    </p:spTree>
    <p:extLst>
      <p:ext uri="{BB962C8B-B14F-4D97-AF65-F5344CB8AC3E}">
        <p14:creationId xmlns:p14="http://schemas.microsoft.com/office/powerpoint/2010/main" val="73748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32A8BA-7AF6-BAD7-5AD0-2B6ACD4D983C}"/>
              </a:ext>
            </a:extLst>
          </p:cNvPr>
          <p:cNvSpPr txBox="1"/>
          <p:nvPr/>
        </p:nvSpPr>
        <p:spPr>
          <a:xfrm>
            <a:off x="5861" y="5862"/>
            <a:ext cx="6846276" cy="10440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Le 5 décembre, des meneurs investissent la toute nouvelle église pour sonner le tocsin et rassembler la population.</a:t>
            </a:r>
            <a:r>
              <a:rPr lang="en-US" sz="2000" dirty="0">
                <a:latin typeface="Calibri"/>
                <a:ea typeface="Calibri"/>
                <a:cs typeface="Calibri"/>
              </a:rPr>
              <a:t> </a:t>
            </a:r>
            <a:endParaRPr lang="en-US"/>
          </a:p>
          <a:p>
            <a:r>
              <a:rPr lang="fr-FR" sz="2000" dirty="0">
                <a:latin typeface="Calibri"/>
                <a:cs typeface="Segoe UI"/>
              </a:rPr>
              <a:t>Le 6 décembre, le maire souhaite fermer la société de bienfaisance des travailleurs au sein de laquelle une société secrète s’était créée. Plusieurs personnes quadrillent la ville au son du tambour et instaurent des tours de garde à chaque entrée. </a:t>
            </a:r>
            <a:r>
              <a:rPr lang="en-US" sz="2000" dirty="0">
                <a:latin typeface="Calibri"/>
                <a:ea typeface="Calibri"/>
                <a:cs typeface="Calibri"/>
              </a:rPr>
              <a:t> </a:t>
            </a:r>
          </a:p>
          <a:p>
            <a:endParaRPr lang="en-US" sz="2000" dirty="0">
              <a:latin typeface="Calibri"/>
              <a:cs typeface="Calibri"/>
            </a:endParaRPr>
          </a:p>
          <a:p>
            <a:r>
              <a:rPr lang="fr-FR" sz="2000" dirty="0">
                <a:latin typeface="Calibri"/>
                <a:cs typeface="Segoe UI"/>
              </a:rPr>
              <a:t>Le 7 décembre, la colonne des insurgés arrive de Vidauban : plusieurs milliers d’hommes souhaitent faire tomber la préfecture, située à l’époque à Draguignan. </a:t>
            </a:r>
            <a:r>
              <a:rPr lang="en-US" sz="2000" dirty="0">
                <a:latin typeface="Calibri"/>
                <a:ea typeface="Calibri"/>
                <a:cs typeface="Calibri"/>
              </a:rPr>
              <a:t> </a:t>
            </a:r>
          </a:p>
          <a:p>
            <a:r>
              <a:rPr lang="fr-FR" sz="2000" dirty="0">
                <a:latin typeface="Calibri"/>
                <a:cs typeface="Segoe UI"/>
              </a:rPr>
              <a:t>Arrivé aux Arcs, Camille Duteil, leur chef, estimant la préfecture trop bien gardée, décide de rejoindre les insurgés et oblique vers Aups. Ce sont environ 300 Arcois, « volontaires » ou « contraints » comme certains le diront ensuite lors des enquêtes, qui rejoignent la colonne. </a:t>
            </a:r>
            <a:r>
              <a:rPr lang="en-US" sz="2000" dirty="0">
                <a:latin typeface="Calibri"/>
                <a:ea typeface="Calibri"/>
                <a:cs typeface="Calibri"/>
              </a:rPr>
              <a:t> </a:t>
            </a:r>
          </a:p>
          <a:p>
            <a:r>
              <a:rPr lang="fr-FR" sz="2000" dirty="0">
                <a:latin typeface="Calibri"/>
                <a:cs typeface="Segoe UI"/>
              </a:rPr>
              <a:t>Les 8 et 9 décembre les Arcois stationnent à Fox Amphoux pour surveiller la route de Marseille .</a:t>
            </a:r>
            <a:r>
              <a:rPr lang="en-US" sz="2000" dirty="0">
                <a:latin typeface="Calibri"/>
                <a:ea typeface="Calibri"/>
                <a:cs typeface="Calibri"/>
              </a:rPr>
              <a:t> </a:t>
            </a:r>
          </a:p>
          <a:p>
            <a:r>
              <a:rPr lang="fr-FR" sz="2000" dirty="0">
                <a:latin typeface="Calibri"/>
                <a:cs typeface="Segoe UI"/>
              </a:rPr>
              <a:t>Le 10 décembre éclatent les fusillades à Aups : tous se dispersent. </a:t>
            </a:r>
            <a:r>
              <a:rPr lang="en-US" sz="2000" dirty="0">
                <a:latin typeface="Calibri"/>
                <a:ea typeface="Calibri"/>
                <a:cs typeface="Calibri"/>
              </a:rPr>
              <a:t> </a:t>
            </a:r>
          </a:p>
          <a:p>
            <a:endParaRPr lang="en-US" sz="2000" dirty="0">
              <a:latin typeface="Calibri"/>
              <a:cs typeface="Calibri"/>
            </a:endParaRPr>
          </a:p>
          <a:p>
            <a:r>
              <a:rPr lang="fr-FR" sz="2000" dirty="0">
                <a:latin typeface="Calibri"/>
                <a:cs typeface="Segoe UI"/>
              </a:rPr>
              <a:t>Sur les 300 Arcois ayant participé à cette insurrection, 110 seront entendus, 32 arrêtés et 13 remis en liberté. Des perquisitions seront réalisées à la société de bienfaisance. </a:t>
            </a:r>
            <a:r>
              <a:rPr lang="en-US" sz="2000" dirty="0">
                <a:latin typeface="Calibri"/>
                <a:ea typeface="Calibri"/>
                <a:cs typeface="Calibri"/>
              </a:rPr>
              <a:t> </a:t>
            </a:r>
          </a:p>
          <a:p>
            <a:r>
              <a:rPr lang="fr-FR" sz="2000" dirty="0">
                <a:latin typeface="Calibri"/>
                <a:cs typeface="Segoe UI"/>
              </a:rPr>
              <a:t>D’après les rapports d’enquêtes, les Arcois ont été en majorité qualifiés de « suivistes » plutôt que de « meneurs », voire de « nigauds » ou d’ « imbéciles ». </a:t>
            </a:r>
            <a:r>
              <a:rPr lang="en-US" sz="2000" dirty="0">
                <a:latin typeface="Calibri"/>
                <a:ea typeface="Calibri"/>
                <a:cs typeface="Calibri"/>
              </a:rPr>
              <a:t> </a:t>
            </a:r>
          </a:p>
          <a:p>
            <a:endParaRPr lang="en-US" sz="2000" dirty="0">
              <a:latin typeface="Calibri"/>
              <a:cs typeface="Calibri"/>
            </a:endParaRPr>
          </a:p>
          <a:p>
            <a:r>
              <a:rPr lang="fr-FR" sz="2000" dirty="0">
                <a:latin typeface="Calibri"/>
                <a:cs typeface="Segoe UI"/>
              </a:rPr>
              <a:t>* Sources : Archives départementales de Draguignan E dépôt 88 I 26, 2 I 3 et 4M20 + « 1848 ou l'Apprentissage de la République (1848-1852) » de Maurice Agulhon + « pages d’histoire d’un Terroir provençal », sous la direction d’Elisabeth Sauze, Association des Amis du Parage, </a:t>
            </a:r>
            <a:r>
              <a:rPr lang="fr-FR" sz="2000" err="1">
                <a:latin typeface="Calibri"/>
                <a:cs typeface="Segoe UI"/>
              </a:rPr>
              <a:t>Edisud</a:t>
            </a:r>
            <a:r>
              <a:rPr lang="fr-FR" sz="2000" dirty="0">
                <a:latin typeface="Calibri"/>
                <a:cs typeface="Segoe UI"/>
              </a:rPr>
              <a:t>.</a:t>
            </a:r>
            <a:r>
              <a:rPr lang="en-US" sz="2000" dirty="0">
                <a:latin typeface="Calibri"/>
                <a:ea typeface="Calibri"/>
                <a:cs typeface="Calibri"/>
              </a:rPr>
              <a:t> </a:t>
            </a:r>
          </a:p>
          <a:p>
            <a:pPr>
              <a:lnSpc>
                <a:spcPts val="1553"/>
              </a:lnSpc>
            </a:pPr>
            <a:endParaRPr lang="en-US" sz="1100">
              <a:latin typeface="Calibri"/>
              <a:ea typeface="Calibri"/>
              <a:cs typeface="Calibri"/>
            </a:endParaRPr>
          </a:p>
        </p:txBody>
      </p:sp>
    </p:spTree>
    <p:extLst>
      <p:ext uri="{BB962C8B-B14F-4D97-AF65-F5344CB8AC3E}">
        <p14:creationId xmlns:p14="http://schemas.microsoft.com/office/powerpoint/2010/main" val="22932502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2C25893B-5295-48CC-ADAA-939B133F29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930FF6-BCC5-41FF-A5C0-18E426032431}">
  <ds:schemaRefs>
    <ds:schemaRef ds:uri="http://schemas.microsoft.com/sharepoint/v3/contenttype/forms"/>
  </ds:schemaRefs>
</ds:datastoreItem>
</file>

<file path=customXml/itemProps3.xml><?xml version="1.0" encoding="utf-8"?>
<ds:datastoreItem xmlns:ds="http://schemas.openxmlformats.org/officeDocument/2006/customXml" ds:itemID="{9B358F20-D331-439A-A9F0-C478BBB3C5DE}">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49</cp:revision>
  <dcterms:created xsi:type="dcterms:W3CDTF">2012-07-30T22:21:58Z</dcterms:created>
  <dcterms:modified xsi:type="dcterms:W3CDTF">2025-07-26T12:19:28Z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