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59" r:id="rId9"/>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9DC45-92B6-9E01-85AA-4FB01E9B09CE}" v="22" dt="2025-07-19T12:23:14.983"/>
    <p1510:client id="{CE9B334B-E82A-EFA7-B518-63591776F00F}" v="138" dt="2025-07-18T07:54:49.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B009DC45-92B6-9E01-85AA-4FB01E9B09CE}"/>
    <pc:docChg chg="modSld">
      <pc:chgData name="saisonnier Tourisme Culture Patrimoine" userId="S::saisontcp@lesarcssurargens.fr::0ca65382-e596-453e-9522-818d66b87411" providerId="AD" clId="Web-{B009DC45-92B6-9E01-85AA-4FB01E9B09CE}" dt="2025-07-19T12:23:13.186" v="10" actId="20577"/>
      <pc:docMkLst>
        <pc:docMk/>
      </pc:docMkLst>
      <pc:sldChg chg="modSp">
        <pc:chgData name="saisonnier Tourisme Culture Patrimoine" userId="S::saisontcp@lesarcssurargens.fr::0ca65382-e596-453e-9522-818d66b87411" providerId="AD" clId="Web-{B009DC45-92B6-9E01-85AA-4FB01E9B09CE}" dt="2025-07-19T12:22:52.124" v="3" actId="1076"/>
        <pc:sldMkLst>
          <pc:docMk/>
          <pc:sldMk cId="3784089036" sldId="256"/>
        </pc:sldMkLst>
        <pc:spChg chg="mod">
          <ac:chgData name="saisonnier Tourisme Culture Patrimoine" userId="S::saisontcp@lesarcssurargens.fr::0ca65382-e596-453e-9522-818d66b87411" providerId="AD" clId="Web-{B009DC45-92B6-9E01-85AA-4FB01E9B09CE}" dt="2025-07-19T12:22:45.592" v="0" actId="20577"/>
          <ac:spMkLst>
            <pc:docMk/>
            <pc:sldMk cId="3784089036" sldId="256"/>
            <ac:spMk id="3" creationId="{0605FFDA-9766-EEF7-8D29-F5A0283DC8BC}"/>
          </ac:spMkLst>
        </pc:spChg>
        <pc:spChg chg="mod">
          <ac:chgData name="saisonnier Tourisme Culture Patrimoine" userId="S::saisontcp@lesarcssurargens.fr::0ca65382-e596-453e-9522-818d66b87411" providerId="AD" clId="Web-{B009DC45-92B6-9E01-85AA-4FB01E9B09CE}" dt="2025-07-19T12:22:52.124" v="3" actId="1076"/>
          <ac:spMkLst>
            <pc:docMk/>
            <pc:sldMk cId="3784089036" sldId="256"/>
            <ac:spMk id="6" creationId="{875BDAA0-B231-DEF4-3F9B-BADD82C8E483}"/>
          </ac:spMkLst>
        </pc:spChg>
      </pc:sldChg>
      <pc:sldChg chg="modSp">
        <pc:chgData name="saisonnier Tourisme Culture Patrimoine" userId="S::saisontcp@lesarcssurargens.fr::0ca65382-e596-453e-9522-818d66b87411" providerId="AD" clId="Web-{B009DC45-92B6-9E01-85AA-4FB01E9B09CE}" dt="2025-07-19T12:23:13.186" v="10" actId="20577"/>
        <pc:sldMkLst>
          <pc:docMk/>
          <pc:sldMk cId="2312229211" sldId="257"/>
        </pc:sldMkLst>
        <pc:spChg chg="mod">
          <ac:chgData name="saisonnier Tourisme Culture Patrimoine" userId="S::saisontcp@lesarcssurargens.fr::0ca65382-e596-453e-9522-818d66b87411" providerId="AD" clId="Web-{B009DC45-92B6-9E01-85AA-4FB01E9B09CE}" dt="2025-07-19T12:23:13.186" v="10" actId="20577"/>
          <ac:spMkLst>
            <pc:docMk/>
            <pc:sldMk cId="2312229211" sldId="257"/>
            <ac:spMk id="5" creationId="{3D024872-2AEC-E4CF-8717-BF0322C4DF11}"/>
          </ac:spMkLst>
        </pc:spChg>
        <pc:picChg chg="mod">
          <ac:chgData name="saisonnier Tourisme Culture Patrimoine" userId="S::saisontcp@lesarcssurargens.fr::0ca65382-e596-453e-9522-818d66b87411" providerId="AD" clId="Web-{B009DC45-92B6-9E01-85AA-4FB01E9B09CE}" dt="2025-07-19T12:23:01.155" v="5" actId="1076"/>
          <ac:picMkLst>
            <pc:docMk/>
            <pc:sldMk cId="2312229211" sldId="257"/>
            <ac:picMk id="4" creationId="{4F011187-5B02-6C40-6F04-CB9222027760}"/>
          </ac:picMkLst>
        </pc:picChg>
      </pc:sldChg>
    </pc:docChg>
  </pc:docChgLst>
  <pc:docChgLst>
    <pc:chgData name="saisonnier Tourisme Culture Patrimoine" userId="S::saisontcp@lesarcssurargens.fr::0ca65382-e596-453e-9522-818d66b87411" providerId="AD" clId="Web-{CE9B334B-E82A-EFA7-B518-63591776F00F}"/>
    <pc:docChg chg="mod addSld modSld modMainMaster setSldSz">
      <pc:chgData name="saisonnier Tourisme Culture Patrimoine" userId="S::saisontcp@lesarcssurargens.fr::0ca65382-e596-453e-9522-818d66b87411" providerId="AD" clId="Web-{CE9B334B-E82A-EFA7-B518-63591776F00F}" dt="2025-07-18T07:54:49.845" v="118" actId="1076"/>
      <pc:docMkLst>
        <pc:docMk/>
      </pc:docMkLst>
      <pc:sldChg chg="addSp delSp modSp">
        <pc:chgData name="saisonnier Tourisme Culture Patrimoine" userId="S::saisontcp@lesarcssurargens.fr::0ca65382-e596-453e-9522-818d66b87411" providerId="AD" clId="Web-{CE9B334B-E82A-EFA7-B518-63591776F00F}" dt="2025-07-18T07:49:05.361" v="71" actId="1076"/>
        <pc:sldMkLst>
          <pc:docMk/>
          <pc:sldMk cId="3784089036" sldId="256"/>
        </pc:sldMkLst>
        <pc:spChg chg="del">
          <ac:chgData name="saisonnier Tourisme Culture Patrimoine" userId="S::saisontcp@lesarcssurargens.fr::0ca65382-e596-453e-9522-818d66b87411" providerId="AD" clId="Web-{CE9B334B-E82A-EFA7-B518-63591776F00F}" dt="2025-07-18T06:53:13.694" v="1"/>
          <ac:spMkLst>
            <pc:docMk/>
            <pc:sldMk cId="3784089036" sldId="256"/>
            <ac:spMk id="2" creationId="{00000000-0000-0000-0000-000000000000}"/>
          </ac:spMkLst>
        </pc:spChg>
        <pc:spChg chg="del">
          <ac:chgData name="saisonnier Tourisme Culture Patrimoine" userId="S::saisontcp@lesarcssurargens.fr::0ca65382-e596-453e-9522-818d66b87411" providerId="AD" clId="Web-{CE9B334B-E82A-EFA7-B518-63591776F00F}" dt="2025-07-18T06:53:20.866" v="2"/>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CE9B334B-E82A-EFA7-B518-63591776F00F}" dt="2025-07-18T07:49:05.361" v="71" actId="1076"/>
          <ac:spMkLst>
            <pc:docMk/>
            <pc:sldMk cId="3784089036" sldId="256"/>
            <ac:spMk id="3" creationId="{0605FFDA-9766-EEF7-8D29-F5A0283DC8BC}"/>
          </ac:spMkLst>
        </pc:spChg>
        <pc:spChg chg="add mod">
          <ac:chgData name="saisonnier Tourisme Culture Patrimoine" userId="S::saisontcp@lesarcssurargens.fr::0ca65382-e596-453e-9522-818d66b87411" providerId="AD" clId="Web-{CE9B334B-E82A-EFA7-B518-63591776F00F}" dt="2025-07-18T07:45:50.658" v="12"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CE9B334B-E82A-EFA7-B518-63591776F00F}" dt="2025-07-18T07:49:00.673" v="70" actId="1076"/>
          <ac:spMkLst>
            <pc:docMk/>
            <pc:sldMk cId="3784089036" sldId="256"/>
            <ac:spMk id="6" creationId="{875BDAA0-B231-DEF4-3F9B-BADD82C8E483}"/>
          </ac:spMkLst>
        </pc:spChg>
        <pc:picChg chg="add mod">
          <ac:chgData name="saisonnier Tourisme Culture Patrimoine" userId="S::saisontcp@lesarcssurargens.fr::0ca65382-e596-453e-9522-818d66b87411" providerId="AD" clId="Web-{CE9B334B-E82A-EFA7-B518-63591776F00F}" dt="2025-07-18T07:45:54.158" v="14" actId="1076"/>
          <ac:picMkLst>
            <pc:docMk/>
            <pc:sldMk cId="3784089036" sldId="256"/>
            <ac:picMk id="2" creationId="{FA7655DE-B629-813B-A37D-29260EA02191}"/>
          </ac:picMkLst>
        </pc:picChg>
        <pc:picChg chg="add mod">
          <ac:chgData name="saisonnier Tourisme Culture Patrimoine" userId="S::saisontcp@lesarcssurargens.fr::0ca65382-e596-453e-9522-818d66b87411" providerId="AD" clId="Web-{CE9B334B-E82A-EFA7-B518-63591776F00F}" dt="2025-07-18T06:53:35.960" v="4" actId="1076"/>
          <ac:picMkLst>
            <pc:docMk/>
            <pc:sldMk cId="3784089036" sldId="256"/>
            <ac:picMk id="4" creationId="{891B0F98-CB37-B70A-4C9A-ADCAE78A1401}"/>
          </ac:picMkLst>
        </pc:picChg>
      </pc:sldChg>
      <pc:sldChg chg="addSp delSp modSp new">
        <pc:chgData name="saisonnier Tourisme Culture Patrimoine" userId="S::saisontcp@lesarcssurargens.fr::0ca65382-e596-453e-9522-818d66b87411" providerId="AD" clId="Web-{CE9B334B-E82A-EFA7-B518-63591776F00F}" dt="2025-07-18T07:52:59.126" v="87" actId="1076"/>
        <pc:sldMkLst>
          <pc:docMk/>
          <pc:sldMk cId="2312229211" sldId="257"/>
        </pc:sldMkLst>
        <pc:spChg chg="del">
          <ac:chgData name="saisonnier Tourisme Culture Patrimoine" userId="S::saisontcp@lesarcssurargens.fr::0ca65382-e596-453e-9522-818d66b87411" providerId="AD" clId="Web-{CE9B334B-E82A-EFA7-B518-63591776F00F}" dt="2025-07-18T07:52:27.501" v="74"/>
          <ac:spMkLst>
            <pc:docMk/>
            <pc:sldMk cId="2312229211" sldId="257"/>
            <ac:spMk id="2" creationId="{1E0A831A-25E3-8B71-CA3E-93D0F554F972}"/>
          </ac:spMkLst>
        </pc:spChg>
        <pc:spChg chg="del">
          <ac:chgData name="saisonnier Tourisme Culture Patrimoine" userId="S::saisontcp@lesarcssurargens.fr::0ca65382-e596-453e-9522-818d66b87411" providerId="AD" clId="Web-{CE9B334B-E82A-EFA7-B518-63591776F00F}" dt="2025-07-18T07:52:25.033" v="73"/>
          <ac:spMkLst>
            <pc:docMk/>
            <pc:sldMk cId="2312229211" sldId="257"/>
            <ac:spMk id="3" creationId="{74040604-EE7C-9E7F-6263-FDE1EE395CB4}"/>
          </ac:spMkLst>
        </pc:spChg>
        <pc:spChg chg="add mod">
          <ac:chgData name="saisonnier Tourisme Culture Patrimoine" userId="S::saisontcp@lesarcssurargens.fr::0ca65382-e596-453e-9522-818d66b87411" providerId="AD" clId="Web-{CE9B334B-E82A-EFA7-B518-63591776F00F}" dt="2025-07-18T07:52:59.126" v="87" actId="1076"/>
          <ac:spMkLst>
            <pc:docMk/>
            <pc:sldMk cId="2312229211" sldId="257"/>
            <ac:spMk id="5" creationId="{3D024872-2AEC-E4CF-8717-BF0322C4DF11}"/>
          </ac:spMkLst>
        </pc:spChg>
        <pc:picChg chg="add mod">
          <ac:chgData name="saisonnier Tourisme Culture Patrimoine" userId="S::saisontcp@lesarcssurargens.fr::0ca65382-e596-453e-9522-818d66b87411" providerId="AD" clId="Web-{CE9B334B-E82A-EFA7-B518-63591776F00F}" dt="2025-07-18T07:52:56.876" v="86" actId="1076"/>
          <ac:picMkLst>
            <pc:docMk/>
            <pc:sldMk cId="2312229211" sldId="257"/>
            <ac:picMk id="4" creationId="{4F011187-5B02-6C40-6F04-CB9222027760}"/>
          </ac:picMkLst>
        </pc:picChg>
      </pc:sldChg>
      <pc:sldChg chg="addSp delSp modSp new">
        <pc:chgData name="saisonnier Tourisme Culture Patrimoine" userId="S::saisontcp@lesarcssurargens.fr::0ca65382-e596-453e-9522-818d66b87411" providerId="AD" clId="Web-{CE9B334B-E82A-EFA7-B518-63591776F00F}" dt="2025-07-18T07:54:49.845" v="118" actId="1076"/>
        <pc:sldMkLst>
          <pc:docMk/>
          <pc:sldMk cId="3052967659" sldId="258"/>
        </pc:sldMkLst>
        <pc:spChg chg="del">
          <ac:chgData name="saisonnier Tourisme Culture Patrimoine" userId="S::saisontcp@lesarcssurargens.fr::0ca65382-e596-453e-9522-818d66b87411" providerId="AD" clId="Web-{CE9B334B-E82A-EFA7-B518-63591776F00F}" dt="2025-07-18T07:53:07.158" v="90"/>
          <ac:spMkLst>
            <pc:docMk/>
            <pc:sldMk cId="3052967659" sldId="258"/>
            <ac:spMk id="2" creationId="{9BCCD1FD-B44A-B76E-50DB-1C6EEF41B695}"/>
          </ac:spMkLst>
        </pc:spChg>
        <pc:spChg chg="del">
          <ac:chgData name="saisonnier Tourisme Culture Patrimoine" userId="S::saisontcp@lesarcssurargens.fr::0ca65382-e596-453e-9522-818d66b87411" providerId="AD" clId="Web-{CE9B334B-E82A-EFA7-B518-63591776F00F}" dt="2025-07-18T07:53:05.564" v="89"/>
          <ac:spMkLst>
            <pc:docMk/>
            <pc:sldMk cId="3052967659" sldId="258"/>
            <ac:spMk id="3" creationId="{CF2BE02C-747B-8023-62E9-075F5BF5DE92}"/>
          </ac:spMkLst>
        </pc:spChg>
        <pc:picChg chg="add del mod">
          <ac:chgData name="saisonnier Tourisme Culture Patrimoine" userId="S::saisontcp@lesarcssurargens.fr::0ca65382-e596-453e-9522-818d66b87411" providerId="AD" clId="Web-{CE9B334B-E82A-EFA7-B518-63591776F00F}" dt="2025-07-18T07:54:28.954" v="108"/>
          <ac:picMkLst>
            <pc:docMk/>
            <pc:sldMk cId="3052967659" sldId="258"/>
            <ac:picMk id="4" creationId="{CF8A544A-D94F-8BFE-BC3F-66BBF940B3AA}"/>
          </ac:picMkLst>
        </pc:picChg>
        <pc:picChg chg="add mod">
          <ac:chgData name="saisonnier Tourisme Culture Patrimoine" userId="S::saisontcp@lesarcssurargens.fr::0ca65382-e596-453e-9522-818d66b87411" providerId="AD" clId="Web-{CE9B334B-E82A-EFA7-B518-63591776F00F}" dt="2025-07-18T07:54:49.845" v="118" actId="1076"/>
          <ac:picMkLst>
            <pc:docMk/>
            <pc:sldMk cId="3052967659" sldId="258"/>
            <ac:picMk id="5" creationId="{F02C4ECC-B30D-5207-CB2F-16134DE6D3A2}"/>
          </ac:picMkLst>
        </pc:picChg>
        <pc:picChg chg="add del mod">
          <ac:chgData name="saisonnier Tourisme Culture Patrimoine" userId="S::saisontcp@lesarcssurargens.fr::0ca65382-e596-453e-9522-818d66b87411" providerId="AD" clId="Web-{CE9B334B-E82A-EFA7-B518-63591776F00F}" dt="2025-07-18T07:53:39.126" v="95"/>
          <ac:picMkLst>
            <pc:docMk/>
            <pc:sldMk cId="3052967659" sldId="258"/>
            <ac:picMk id="6" creationId="{52ED776A-1036-6495-9C09-4827444DB2F9}"/>
          </ac:picMkLst>
        </pc:picChg>
      </pc:sldChg>
      <pc:sldChg chg="addSp delSp modSp new">
        <pc:chgData name="saisonnier Tourisme Culture Patrimoine" userId="S::saisontcp@lesarcssurargens.fr::0ca65382-e596-453e-9522-818d66b87411" providerId="AD" clId="Web-{CE9B334B-E82A-EFA7-B518-63591776F00F}" dt="2025-07-18T07:54:25.439" v="107" actId="1076"/>
        <pc:sldMkLst>
          <pc:docMk/>
          <pc:sldMk cId="4113313489" sldId="259"/>
        </pc:sldMkLst>
        <pc:spChg chg="del">
          <ac:chgData name="saisonnier Tourisme Culture Patrimoine" userId="S::saisontcp@lesarcssurargens.fr::0ca65382-e596-453e-9522-818d66b87411" providerId="AD" clId="Web-{CE9B334B-E82A-EFA7-B518-63591776F00F}" dt="2025-07-18T07:53:57.923" v="99"/>
          <ac:spMkLst>
            <pc:docMk/>
            <pc:sldMk cId="4113313489" sldId="259"/>
            <ac:spMk id="2" creationId="{0B88826D-D1BB-8A16-D8D4-0DA293F436FA}"/>
          </ac:spMkLst>
        </pc:spChg>
        <pc:spChg chg="del">
          <ac:chgData name="saisonnier Tourisme Culture Patrimoine" userId="S::saisontcp@lesarcssurargens.fr::0ca65382-e596-453e-9522-818d66b87411" providerId="AD" clId="Web-{CE9B334B-E82A-EFA7-B518-63591776F00F}" dt="2025-07-18T07:53:56.345" v="98"/>
          <ac:spMkLst>
            <pc:docMk/>
            <pc:sldMk cId="4113313489" sldId="259"/>
            <ac:spMk id="3" creationId="{C70B1671-2813-EFF1-D817-2A301FE0D48C}"/>
          </ac:spMkLst>
        </pc:spChg>
        <pc:picChg chg="add mod">
          <ac:chgData name="saisonnier Tourisme Culture Patrimoine" userId="S::saisontcp@lesarcssurargens.fr::0ca65382-e596-453e-9522-818d66b87411" providerId="AD" clId="Web-{CE9B334B-E82A-EFA7-B518-63591776F00F}" dt="2025-07-18T07:54:25.439" v="107" actId="1076"/>
          <ac:picMkLst>
            <pc:docMk/>
            <pc:sldMk cId="4113313489" sldId="259"/>
            <ac:picMk id="4" creationId="{52ED776A-1036-6495-9C09-4827444DB2F9}"/>
          </ac:picMkLst>
        </pc:picChg>
      </pc:sldChg>
      <pc:sldChg chg="addSp delSp modSp new">
        <pc:chgData name="saisonnier Tourisme Culture Patrimoine" userId="S::saisontcp@lesarcssurargens.fr::0ca65382-e596-453e-9522-818d66b87411" providerId="AD" clId="Web-{CE9B334B-E82A-EFA7-B518-63591776F00F}" dt="2025-07-18T07:54:43.454" v="116" actId="1076"/>
        <pc:sldMkLst>
          <pc:docMk/>
          <pc:sldMk cId="4217170093" sldId="260"/>
        </pc:sldMkLst>
        <pc:spChg chg="del">
          <ac:chgData name="saisonnier Tourisme Culture Patrimoine" userId="S::saisontcp@lesarcssurargens.fr::0ca65382-e596-453e-9522-818d66b87411" providerId="AD" clId="Web-{CE9B334B-E82A-EFA7-B518-63591776F00F}" dt="2025-07-18T07:54:34.486" v="111"/>
          <ac:spMkLst>
            <pc:docMk/>
            <pc:sldMk cId="4217170093" sldId="260"/>
            <ac:spMk id="2" creationId="{590FDEC6-049C-46FE-BE4D-3FF9BF7BCDE8}"/>
          </ac:spMkLst>
        </pc:spChg>
        <pc:spChg chg="del">
          <ac:chgData name="saisonnier Tourisme Culture Patrimoine" userId="S::saisontcp@lesarcssurargens.fr::0ca65382-e596-453e-9522-818d66b87411" providerId="AD" clId="Web-{CE9B334B-E82A-EFA7-B518-63591776F00F}" dt="2025-07-18T07:54:32.892" v="110"/>
          <ac:spMkLst>
            <pc:docMk/>
            <pc:sldMk cId="4217170093" sldId="260"/>
            <ac:spMk id="3" creationId="{C1BCCA58-8AAA-50F9-51FB-F565167EDEB5}"/>
          </ac:spMkLst>
        </pc:spChg>
        <pc:picChg chg="add mod">
          <ac:chgData name="saisonnier Tourisme Culture Patrimoine" userId="S::saisontcp@lesarcssurargens.fr::0ca65382-e596-453e-9522-818d66b87411" providerId="AD" clId="Web-{CE9B334B-E82A-EFA7-B518-63591776F00F}" dt="2025-07-18T07:54:43.454" v="116" actId="1076"/>
          <ac:picMkLst>
            <pc:docMk/>
            <pc:sldMk cId="4217170093" sldId="260"/>
            <ac:picMk id="4" creationId="{45BD0ED2-E418-1FA5-FEF5-00D66C6658B1}"/>
          </ac:picMkLst>
        </pc:picChg>
      </pc:sldChg>
      <pc:sldMasterChg chg="modSp modSldLayout">
        <pc:chgData name="saisonnier Tourisme Culture Patrimoine" userId="S::saisontcp@lesarcssurargens.fr::0ca65382-e596-453e-9522-818d66b87411" providerId="AD" clId="Web-{CE9B334B-E82A-EFA7-B518-63591776F00F}" dt="2025-07-18T06:53:10.007" v="0"/>
        <pc:sldMasterMkLst>
          <pc:docMk/>
          <pc:sldMasterMk cId="3071127875" sldId="2147483648"/>
        </pc:sldMasterMkLst>
        <pc:spChg chg="mod">
          <ac:chgData name="saisonnier Tourisme Culture Patrimoine" userId="S::saisontcp@lesarcssurargens.fr::0ca65382-e596-453e-9522-818d66b87411" providerId="AD" clId="Web-{CE9B334B-E82A-EFA7-B518-63591776F00F}" dt="2025-07-18T06:53:10.007"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CE9B334B-E82A-EFA7-B518-63591776F00F}" dt="2025-07-18T06:53:10.007"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CE9B334B-E82A-EFA7-B518-63591776F00F}" dt="2025-07-18T06:53:10.007"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CE9B334B-E82A-EFA7-B518-63591776F00F}" dt="2025-07-18T06:53:10.007"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CE9B334B-E82A-EFA7-B518-63591776F00F}" dt="2025-07-18T06:53:10.007"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CE9B334B-E82A-EFA7-B518-63591776F00F}" dt="2025-07-18T06:53:10.007"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CE9B334B-E82A-EFA7-B518-63591776F00F}" dt="2025-07-18T06:53:10.007"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CE9B334B-E82A-EFA7-B518-63591776F00F}" dt="2025-07-18T06:53:10.007"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CE9B334B-E82A-EFA7-B518-63591776F00F}" dt="2025-07-18T06:53:10.007"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19/07/2025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19/07/2025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19/07/2025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891B0F98-CB37-B70A-4C9A-ADCAE78A1401}"/>
              </a:ext>
            </a:extLst>
          </p:cNvPr>
          <p:cNvPicPr>
            <a:picLocks noChangeAspect="1"/>
          </p:cNvPicPr>
          <p:nvPr/>
        </p:nvPicPr>
        <p:blipFill>
          <a:blip r:embed="rId2"/>
          <a:stretch>
            <a:fillRect/>
          </a:stretch>
        </p:blipFill>
        <p:spPr>
          <a:xfrm>
            <a:off x="1954" y="-5496"/>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5700" y="701352"/>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Boulodrome </a:t>
            </a:r>
          </a:p>
        </p:txBody>
      </p:sp>
      <p:pic>
        <p:nvPicPr>
          <p:cNvPr id="2" name="Picture 1">
            <a:extLst>
              <a:ext uri="{FF2B5EF4-FFF2-40B4-BE49-F238E27FC236}">
                <a16:creationId xmlns:a16="http://schemas.microsoft.com/office/drawing/2014/main" id="{FA7655DE-B629-813B-A37D-29260EA02191}"/>
              </a:ext>
            </a:extLst>
          </p:cNvPr>
          <p:cNvPicPr>
            <a:picLocks noChangeAspect="1"/>
          </p:cNvPicPr>
          <p:nvPr/>
        </p:nvPicPr>
        <p:blipFill>
          <a:blip r:embed="rId3"/>
          <a:stretch>
            <a:fillRect/>
          </a:stretch>
        </p:blipFill>
        <p:spPr>
          <a:xfrm>
            <a:off x="0" y="1789723"/>
            <a:ext cx="6858000" cy="4548554"/>
          </a:xfrm>
          <a:prstGeom prst="rect">
            <a:avLst/>
          </a:prstGeom>
        </p:spPr>
      </p:pic>
      <p:sp>
        <p:nvSpPr>
          <p:cNvPr id="3" name="TextBox 2">
            <a:extLst>
              <a:ext uri="{FF2B5EF4-FFF2-40B4-BE49-F238E27FC236}">
                <a16:creationId xmlns:a16="http://schemas.microsoft.com/office/drawing/2014/main" id="{0605FFDA-9766-EEF7-8D29-F5A0283DC8BC}"/>
              </a:ext>
            </a:extLst>
          </p:cNvPr>
          <p:cNvSpPr txBox="1"/>
          <p:nvPr/>
        </p:nvSpPr>
        <p:spPr>
          <a:xfrm>
            <a:off x="8467" y="6629400"/>
            <a:ext cx="68580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rPr>
              <a:t>En résumé,</a:t>
            </a:r>
            <a:endParaRPr lang="en-US" sz="2400" b="1" dirty="0">
              <a:latin typeface="Aptos" panose="020B0004020202020204"/>
            </a:endParaRPr>
          </a:p>
          <a:p>
            <a:endParaRPr lang="fr-FR" sz="2400" b="1" dirty="0">
              <a:latin typeface="Calibri"/>
              <a:ea typeface="Calibri"/>
              <a:cs typeface="Calibri"/>
            </a:endParaRPr>
          </a:p>
          <a:p>
            <a:r>
              <a:rPr lang="fr-FR" sz="2400" dirty="0">
                <a:latin typeface="Calibri"/>
              </a:rPr>
              <a:t>Ici les boulistes ont remplacé les commerçants, les marronniers ont laissé la place aux platanes et aux micocouliers. C’est ici qu’il faut imaginer les foires aux bestiaux. </a:t>
            </a:r>
            <a:r>
              <a:rPr lang="en-US" sz="2400" dirty="0">
                <a:latin typeface="Calibri"/>
                <a:ea typeface="Calibri"/>
                <a:cs typeface="Calibri"/>
              </a:rPr>
              <a:t> </a:t>
            </a:r>
            <a:endParaRPr lang="en-US" sz="2400"/>
          </a:p>
        </p:txBody>
      </p:sp>
      <p:sp>
        <p:nvSpPr>
          <p:cNvPr id="6" name="TextBox 5">
            <a:extLst>
              <a:ext uri="{FF2B5EF4-FFF2-40B4-BE49-F238E27FC236}">
                <a16:creationId xmlns:a16="http://schemas.microsoft.com/office/drawing/2014/main" id="{875BDAA0-B231-DEF4-3F9B-BADD82C8E483}"/>
              </a:ext>
            </a:extLst>
          </p:cNvPr>
          <p:cNvSpPr txBox="1"/>
          <p:nvPr/>
        </p:nvSpPr>
        <p:spPr>
          <a:xfrm>
            <a:off x="8007" y="9136913"/>
            <a:ext cx="704426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Pour en savoir plus,</a:t>
            </a:r>
            <a:endParaRPr lang="fr-FR" sz="2400" b="1" dirty="0">
              <a:latin typeface="Calibri"/>
            </a:endParaRPr>
          </a:p>
          <a:p>
            <a:endParaRPr lang="fr-FR" sz="2000" b="1" dirty="0">
              <a:latin typeface="Calibri"/>
              <a:ea typeface="Calibri"/>
              <a:cs typeface="Calibri"/>
            </a:endParaRPr>
          </a:p>
          <a:p>
            <a:r>
              <a:rPr lang="fr-FR" sz="2000" dirty="0">
                <a:latin typeface="Calibri"/>
              </a:rPr>
              <a:t>C’est en juin 1844 que l’abreuvoir est prévu afin de </a:t>
            </a:r>
            <a:r>
              <a:rPr lang="fr-FR" sz="2000" i="1" dirty="0">
                <a:latin typeface="Calibri"/>
              </a:rPr>
              <a:t>« de garantir plus de sécurité aux publics qui fréquente (sic) les foires du pays en fournissant sur le local même des foire le moyen d’abreuver les bestiaux sans leur faire traverser pour aller aux fontaines, la foule qui circule dans les rues et sur les places du pays ».</a:t>
            </a:r>
            <a:r>
              <a:rPr lang="en-US" sz="2000" dirty="0">
                <a:latin typeface="Calibri"/>
                <a:ea typeface="Calibri"/>
                <a:cs typeface="Calibri"/>
              </a:rPr>
              <a:t> </a:t>
            </a:r>
            <a:endParaRPr lang="en-US" sz="2000"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11187-5B02-6C40-6F04-CB9222027760}"/>
              </a:ext>
            </a:extLst>
          </p:cNvPr>
          <p:cNvPicPr>
            <a:picLocks noChangeAspect="1"/>
          </p:cNvPicPr>
          <p:nvPr/>
        </p:nvPicPr>
        <p:blipFill>
          <a:blip r:embed="rId2"/>
          <a:stretch>
            <a:fillRect/>
          </a:stretch>
        </p:blipFill>
        <p:spPr>
          <a:xfrm>
            <a:off x="0" y="5273064"/>
            <a:ext cx="6858000" cy="4847148"/>
          </a:xfrm>
          <a:prstGeom prst="rect">
            <a:avLst/>
          </a:prstGeom>
        </p:spPr>
      </p:pic>
      <p:sp>
        <p:nvSpPr>
          <p:cNvPr id="5" name="TextBox 4">
            <a:extLst>
              <a:ext uri="{FF2B5EF4-FFF2-40B4-BE49-F238E27FC236}">
                <a16:creationId xmlns:a16="http://schemas.microsoft.com/office/drawing/2014/main" id="{3D024872-2AEC-E4CF-8717-BF0322C4DF11}"/>
              </a:ext>
            </a:extLst>
          </p:cNvPr>
          <p:cNvSpPr txBox="1"/>
          <p:nvPr/>
        </p:nvSpPr>
        <p:spPr>
          <a:xfrm>
            <a:off x="5862" y="121"/>
            <a:ext cx="700258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En septembre 1864, une convention est signée entre la municipalité et M. </a:t>
            </a:r>
            <a:r>
              <a:rPr lang="fr-FR" sz="2000" dirty="0" err="1">
                <a:latin typeface="Calibri"/>
                <a:cs typeface="Segoe UI"/>
              </a:rPr>
              <a:t>Falcot</a:t>
            </a:r>
            <a:r>
              <a:rPr lang="fr-FR" sz="2000" dirty="0">
                <a:latin typeface="Calibri"/>
                <a:cs typeface="Segoe UI"/>
              </a:rPr>
              <a:t> et Cie, fabricants d’instruments de pesage et de mesurage, pour la fourniture d’une bascule à bétail </a:t>
            </a:r>
            <a:r>
              <a:rPr lang="fr-FR" sz="2000" i="1" dirty="0">
                <a:latin typeface="Calibri"/>
                <a:cs typeface="Segoe UI"/>
              </a:rPr>
              <a:t>« de la force de mille kilogramme pouvant peser un bœuf ou six moutons ou six porcs, avec une barrière en fer »</a:t>
            </a:r>
            <a:r>
              <a:rPr lang="fr-FR" sz="2000" dirty="0">
                <a:latin typeface="Calibri"/>
                <a:cs typeface="Segoe UI"/>
              </a:rPr>
              <a:t> avant le 29 novembre 1864.</a:t>
            </a:r>
            <a:r>
              <a:rPr lang="en-US" sz="2000" dirty="0">
                <a:latin typeface="Calibri"/>
                <a:ea typeface="Calibri"/>
                <a:cs typeface="Calibri"/>
              </a:rPr>
              <a:t> </a:t>
            </a:r>
            <a:endParaRPr lang="en-US"/>
          </a:p>
          <a:p>
            <a:r>
              <a:rPr lang="fr-FR" sz="2000" dirty="0">
                <a:latin typeface="Calibri"/>
                <a:cs typeface="Segoe UI"/>
              </a:rPr>
              <a:t>En 1950, pour des raisons de salubrité des fontaines publiques, </a:t>
            </a:r>
            <a:r>
              <a:rPr lang="fr-FR" sz="2000" i="1" dirty="0">
                <a:latin typeface="Calibri"/>
                <a:cs typeface="Segoe UI"/>
              </a:rPr>
              <a:t>« il est défendu à toute personne de conduire plus de 3 chevaux à la fois à l’abreuvoir public et de les y mener autrement qu’au pas ».</a:t>
            </a:r>
            <a:r>
              <a:rPr lang="fr-FR" sz="2000" dirty="0">
                <a:latin typeface="Calibri"/>
                <a:cs typeface="Segoe UI"/>
              </a:rPr>
              <a:t> Il est aussi </a:t>
            </a:r>
            <a:r>
              <a:rPr lang="fr-FR" sz="2000" i="1" dirty="0">
                <a:latin typeface="Calibri"/>
                <a:cs typeface="Segoe UI"/>
              </a:rPr>
              <a:t>« expressément interdit d’y conduire des animaux atteints de maladies contagieuses, suspects ou simplement contaminés. »,</a:t>
            </a:r>
            <a:r>
              <a:rPr lang="fr-FR" sz="2000" dirty="0">
                <a:latin typeface="Calibri"/>
                <a:cs typeface="Segoe UI"/>
              </a:rPr>
              <a:t> etc. </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*Les documents proviennent des archives départementales du Var ~&gt; Foires et marchés : E dépôt 88 / 1M14 et 1M15.</a:t>
            </a:r>
            <a:endParaRPr lang="en-US" sz="2000" dirty="0">
              <a:latin typeface="Calibri"/>
              <a:ea typeface="Calibri"/>
              <a:cs typeface="Calibri"/>
            </a:endParaRPr>
          </a:p>
        </p:txBody>
      </p:sp>
    </p:spTree>
    <p:extLst>
      <p:ext uri="{BB962C8B-B14F-4D97-AF65-F5344CB8AC3E}">
        <p14:creationId xmlns:p14="http://schemas.microsoft.com/office/powerpoint/2010/main" val="231222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ULODROME 7.JPG">
            <a:extLst>
              <a:ext uri="{FF2B5EF4-FFF2-40B4-BE49-F238E27FC236}">
                <a16:creationId xmlns:a16="http://schemas.microsoft.com/office/drawing/2014/main" id="{F02C4ECC-B30D-5207-CB2F-16134DE6D3A2}"/>
              </a:ext>
            </a:extLst>
          </p:cNvPr>
          <p:cNvPicPr>
            <a:picLocks noChangeAspect="1"/>
          </p:cNvPicPr>
          <p:nvPr/>
        </p:nvPicPr>
        <p:blipFill>
          <a:blip r:embed="rId2"/>
          <a:stretch>
            <a:fillRect/>
          </a:stretch>
        </p:blipFill>
        <p:spPr>
          <a:xfrm>
            <a:off x="-2442" y="1852239"/>
            <a:ext cx="6862884" cy="7432445"/>
          </a:xfrm>
          <a:prstGeom prst="rect">
            <a:avLst/>
          </a:prstGeom>
        </p:spPr>
      </p:pic>
    </p:spTree>
    <p:extLst>
      <p:ext uri="{BB962C8B-B14F-4D97-AF65-F5344CB8AC3E}">
        <p14:creationId xmlns:p14="http://schemas.microsoft.com/office/powerpoint/2010/main" val="305296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ULODROME 6.JPG">
            <a:extLst>
              <a:ext uri="{FF2B5EF4-FFF2-40B4-BE49-F238E27FC236}">
                <a16:creationId xmlns:a16="http://schemas.microsoft.com/office/drawing/2014/main" id="{45BD0ED2-E418-1FA5-FEF5-00D66C6658B1}"/>
              </a:ext>
            </a:extLst>
          </p:cNvPr>
          <p:cNvPicPr>
            <a:picLocks noChangeAspect="1"/>
          </p:cNvPicPr>
          <p:nvPr/>
        </p:nvPicPr>
        <p:blipFill>
          <a:blip r:embed="rId2"/>
          <a:stretch>
            <a:fillRect/>
          </a:stretch>
        </p:blipFill>
        <p:spPr>
          <a:xfrm>
            <a:off x="-2442" y="1364884"/>
            <a:ext cx="6862884" cy="8485309"/>
          </a:xfrm>
          <a:prstGeom prst="rect">
            <a:avLst/>
          </a:prstGeom>
        </p:spPr>
      </p:pic>
    </p:spTree>
    <p:extLst>
      <p:ext uri="{BB962C8B-B14F-4D97-AF65-F5344CB8AC3E}">
        <p14:creationId xmlns:p14="http://schemas.microsoft.com/office/powerpoint/2010/main" val="421717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ED776A-1036-6495-9C09-4827444DB2F9}"/>
              </a:ext>
            </a:extLst>
          </p:cNvPr>
          <p:cNvPicPr>
            <a:picLocks noChangeAspect="1"/>
          </p:cNvPicPr>
          <p:nvPr/>
        </p:nvPicPr>
        <p:blipFill>
          <a:blip r:embed="rId2"/>
          <a:stretch>
            <a:fillRect/>
          </a:stretch>
        </p:blipFill>
        <p:spPr>
          <a:xfrm>
            <a:off x="-23283" y="1271008"/>
            <a:ext cx="6887633" cy="9149799"/>
          </a:xfrm>
          <a:prstGeom prst="rect">
            <a:avLst/>
          </a:prstGeom>
        </p:spPr>
      </p:pic>
    </p:spTree>
    <p:extLst>
      <p:ext uri="{BB962C8B-B14F-4D97-AF65-F5344CB8AC3E}">
        <p14:creationId xmlns:p14="http://schemas.microsoft.com/office/powerpoint/2010/main" val="41133134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0C8913-1D9C-4DA1-82C7-C9930F8D1066}">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2.xml><?xml version="1.0" encoding="utf-8"?>
<ds:datastoreItem xmlns:ds="http://schemas.openxmlformats.org/officeDocument/2006/customXml" ds:itemID="{9730A080-73F2-4963-A876-6B71B57D23AC}">
  <ds:schemaRefs>
    <ds:schemaRef ds:uri="http://schemas.microsoft.com/sharepoint/v3/contenttype/forms"/>
  </ds:schemaRefs>
</ds:datastoreItem>
</file>

<file path=customXml/itemProps3.xml><?xml version="1.0" encoding="utf-8"?>
<ds:datastoreItem xmlns:ds="http://schemas.openxmlformats.org/officeDocument/2006/customXml" ds:itemID="{02C41442-332D-4A79-BCA4-4C6546B3B210}"/>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Thème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57</cp:revision>
  <dcterms:created xsi:type="dcterms:W3CDTF">2025-07-18T06:45:45Z</dcterms:created>
  <dcterms:modified xsi:type="dcterms:W3CDTF">2025-07-19T12:23:16Z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