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5148263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49" d="100"/>
          <a:sy n="49" d="100"/>
        </p:scale>
        <p:origin x="40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356703"/>
            <a:ext cx="4376024" cy="5013407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7563446"/>
            <a:ext cx="3861197" cy="3476717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11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837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766678"/>
            <a:ext cx="1110094" cy="1220351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766678"/>
            <a:ext cx="3265929" cy="1220351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18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738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590057"/>
            <a:ext cx="4440377" cy="5990088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9636813"/>
            <a:ext cx="4440377" cy="31500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48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833390"/>
            <a:ext cx="2188012" cy="91368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833390"/>
            <a:ext cx="2188012" cy="91368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46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766681"/>
            <a:ext cx="4440377" cy="278337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530053"/>
            <a:ext cx="2177956" cy="1730025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5260078"/>
            <a:ext cx="2177956" cy="77367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530053"/>
            <a:ext cx="2188682" cy="1730025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5260078"/>
            <a:ext cx="2188682" cy="77367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25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746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66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960014"/>
            <a:ext cx="1660449" cy="3360050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2073367"/>
            <a:ext cx="2606308" cy="10233485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320064"/>
            <a:ext cx="1660449" cy="8003453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21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960014"/>
            <a:ext cx="1660449" cy="3360050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2073367"/>
            <a:ext cx="2606308" cy="10233485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320064"/>
            <a:ext cx="1660449" cy="8003453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758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766681"/>
            <a:ext cx="4440377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833390"/>
            <a:ext cx="4440377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3346867"/>
            <a:ext cx="1158359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3346867"/>
            <a:ext cx="1737539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3346867"/>
            <a:ext cx="1158359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25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9.jpg"/><Relationship Id="rId2" Type="http://schemas.openxmlformats.org/officeDocument/2006/relationships/image" Target="../media/image1.png"/><Relationship Id="rId16" Type="http://schemas.openxmlformats.org/officeDocument/2006/relationships/hyperlink" Target="https://www.qrcodes-lesarcs.fr/tourisme/circuits_touristiques/jeux/sucrerie_reponse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metiers_centre_ville/fichiers_thematiques/Fiche_sucrerie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5" Type="http://schemas.openxmlformats.org/officeDocument/2006/relationships/image" Target="../media/image8.jp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insurrection_reponse.jpg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s://www.qrcodes-lesarcs.fr/tourisme/circuits_touristiques/metiers_centre_ville/fichiers_thematiques/Fiche-insurrection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1" y="5174"/>
            <a:ext cx="5148263" cy="1805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1" y="1810244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5377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Centre Ville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32292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5558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1" y="2299603"/>
            <a:ext cx="5148263" cy="157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de la fabrique de sucre de raisin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1" y="7466028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44" y="8790499"/>
            <a:ext cx="2931280" cy="19541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8" y="3976660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5040529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405953" y="3943302"/>
            <a:ext cx="3923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Tout ce que l’on connait de la mise en place de cette fabrique est exposé dans un échange de lettre ….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A9471424-10D3-D9BE-B907-0507887BD0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8" y="12200758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5DF3DB8F-007F-0308-ABE9-E8E56E1A6CF5}"/>
              </a:ext>
            </a:extLst>
          </p:cNvPr>
          <p:cNvSpPr txBox="1"/>
          <p:nvPr/>
        </p:nvSpPr>
        <p:spPr>
          <a:xfrm>
            <a:off x="1770186" y="12713887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1C02BDC8-E388-684C-EA00-A078DBE356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1" y="11429286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9F68550D-9D55-39CB-CC75-57B1B8F2CF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1493330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38A6896F-A212-7BFE-4FB6-AC0283F2CA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1847044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5B58E72A-7E19-0FEE-1D0D-DA67D8D09F32}"/>
              </a:ext>
            </a:extLst>
          </p:cNvPr>
          <p:cNvSpPr txBox="1"/>
          <p:nvPr/>
        </p:nvSpPr>
        <p:spPr>
          <a:xfrm>
            <a:off x="3773156" y="1149333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A4DBE2C8-6765-D6C6-337B-8F425D098564}"/>
              </a:ext>
            </a:extLst>
          </p:cNvPr>
          <p:cNvSpPr txBox="1"/>
          <p:nvPr/>
        </p:nvSpPr>
        <p:spPr>
          <a:xfrm>
            <a:off x="3773157" y="11879643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  <p:sp>
        <p:nvSpPr>
          <p:cNvPr id="14" name="Rectangle 13">
            <a:hlinkClick r:id="rId14"/>
            <a:extLst>
              <a:ext uri="{FF2B5EF4-FFF2-40B4-BE49-F238E27FC236}">
                <a16:creationId xmlns:a16="http://schemas.microsoft.com/office/drawing/2014/main" id="{E447A6DE-81D5-7C75-FDF6-0CAC674F4A7C}"/>
              </a:ext>
            </a:extLst>
          </p:cNvPr>
          <p:cNvSpPr/>
          <p:nvPr/>
        </p:nvSpPr>
        <p:spPr>
          <a:xfrm>
            <a:off x="146576" y="5685686"/>
            <a:ext cx="1207617" cy="1078215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5" name="ZoneTexte 14">
            <a:hlinkClick r:id="rId14"/>
            <a:extLst>
              <a:ext uri="{FF2B5EF4-FFF2-40B4-BE49-F238E27FC236}">
                <a16:creationId xmlns:a16="http://schemas.microsoft.com/office/drawing/2014/main" id="{F8F32B62-895D-F106-2F9E-4F30E231A6FF}"/>
              </a:ext>
            </a:extLst>
          </p:cNvPr>
          <p:cNvSpPr txBox="1"/>
          <p:nvPr/>
        </p:nvSpPr>
        <p:spPr>
          <a:xfrm>
            <a:off x="-27337" y="6749555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2" name="ZoneTexte 21">
            <a:hlinkClick r:id="rId14"/>
            <a:extLst>
              <a:ext uri="{FF2B5EF4-FFF2-40B4-BE49-F238E27FC236}">
                <a16:creationId xmlns:a16="http://schemas.microsoft.com/office/drawing/2014/main" id="{16BB0203-24A2-CFBE-E6DE-9927414AAF73}"/>
              </a:ext>
            </a:extLst>
          </p:cNvPr>
          <p:cNvSpPr txBox="1"/>
          <p:nvPr/>
        </p:nvSpPr>
        <p:spPr>
          <a:xfrm>
            <a:off x="1405951" y="5652328"/>
            <a:ext cx="3923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La société de bienfaisance renfermait en son sein une société secrète qui fut le foyer de l’insurrection arcoise..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24" name="Image 23" descr="Une image contenant texte, bougie&#10;&#10;Le contenu généré par l’IA peut être incorrect.">
            <a:hlinkClick r:id="rId16"/>
            <a:extLst>
              <a:ext uri="{FF2B5EF4-FFF2-40B4-BE49-F238E27FC236}">
                <a16:creationId xmlns:a16="http://schemas.microsoft.com/office/drawing/2014/main" id="{337D9EB9-CD5E-AAF7-0D50-EB127A41BF9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65" y="8421035"/>
            <a:ext cx="1761243" cy="26418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102</Words>
  <Application>Microsoft Office PowerPoint</Application>
  <PresentationFormat>Personnalisé</PresentationFormat>
  <Paragraphs>17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22</cp:revision>
  <dcterms:created xsi:type="dcterms:W3CDTF">2025-09-19T06:40:01Z</dcterms:created>
  <dcterms:modified xsi:type="dcterms:W3CDTF">2025-09-26T14:27:11Z</dcterms:modified>
</cp:coreProperties>
</file>