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_salle_asil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salle_asile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salle d’asile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15804" y="3782488"/>
            <a:ext cx="37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D’abord projetée dans les locaux de l’ancien hospice, la salle d’asile se tiendra de 1863 à 1936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A9471424-10D3-D9BE-B907-0507887BD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DF3DB8F-007F-0308-ABE9-E8E56E1A6CF5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1C02BDC8-E388-684C-EA00-A078DBE35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9F68550D-9D55-39CB-CC75-57B1B8F2C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8A6896F-A212-7BFE-4FB6-AC0283F2CA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5B58E72A-7E19-0FEE-1D0D-DA67D8D09F32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A4DBE2C8-6765-D6C6-337B-8F425D09856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71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17</cp:revision>
  <dcterms:created xsi:type="dcterms:W3CDTF">2025-09-19T06:40:01Z</dcterms:created>
  <dcterms:modified xsi:type="dcterms:W3CDTF">2025-09-25T13:57:19Z</dcterms:modified>
</cp:coreProperties>
</file>