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rocher_tuf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rocher_tuf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rocher du tuf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Initialement dans l’ancien abreuvoir à bestiaux de la place du marché, le rocher de tuf est déplacé…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71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2025-10-07T07:40:15Z</dcterms:modified>
</cp:coreProperties>
</file>