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5148263" cy="180006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>
        <p:scale>
          <a:sx n="77" d="100"/>
          <a:sy n="77" d="100"/>
        </p:scale>
        <p:origin x="3600" y="-2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945943"/>
            <a:ext cx="4376024" cy="6266897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9454516"/>
            <a:ext cx="3861197" cy="4345992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99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140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958369"/>
            <a:ext cx="1110094" cy="1525473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958369"/>
            <a:ext cx="3265929" cy="1525473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528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338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4487671"/>
            <a:ext cx="4440377" cy="7487774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12046282"/>
            <a:ext cx="4440377" cy="3937644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422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4791843"/>
            <a:ext cx="2188012" cy="1142125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4791843"/>
            <a:ext cx="2188012" cy="1142125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47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958373"/>
            <a:ext cx="4440377" cy="347929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4412664"/>
            <a:ext cx="2177956" cy="216257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6575242"/>
            <a:ext cx="2177956" cy="967119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4412664"/>
            <a:ext cx="2188682" cy="216257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6575242"/>
            <a:ext cx="2188682" cy="967119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9251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990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8416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1200044"/>
            <a:ext cx="1660449" cy="4200155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2591766"/>
            <a:ext cx="2606308" cy="12792138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5400199"/>
            <a:ext cx="1660449" cy="10004536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94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1200044"/>
            <a:ext cx="1660449" cy="4200155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2591766"/>
            <a:ext cx="2606308" cy="12792138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5400199"/>
            <a:ext cx="1660449" cy="10004536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947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958373"/>
            <a:ext cx="4440377" cy="3479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4791843"/>
            <a:ext cx="4440377" cy="11421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6683952"/>
            <a:ext cx="1158359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6683952"/>
            <a:ext cx="1737539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6683952"/>
            <a:ext cx="1158359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28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qrcodes-lesarcs.fr/tourisme/circuits_touristiques/metiers_centre_ville/fichiers_thematiques/Fiche_ecole_des_filless.pdf" TargetMode="External"/><Relationship Id="rId13" Type="http://schemas.openxmlformats.org/officeDocument/2006/relationships/image" Target="../media/image7.png"/><Relationship Id="rId18" Type="http://schemas.openxmlformats.org/officeDocument/2006/relationships/hyperlink" Target="https://www.qrcodes-lesarcs.fr/tourisme/circuits_touristiques/jeux/kiosque_reponse.jpg" TargetMode="External"/><Relationship Id="rId3" Type="http://schemas.openxmlformats.org/officeDocument/2006/relationships/image" Target="../media/image2.png"/><Relationship Id="rId21" Type="http://schemas.openxmlformats.org/officeDocument/2006/relationships/image" Target="../media/image11.jpg"/><Relationship Id="rId7" Type="http://schemas.openxmlformats.org/officeDocument/2006/relationships/image" Target="../media/image4.png"/><Relationship Id="rId12" Type="http://schemas.openxmlformats.org/officeDocument/2006/relationships/hyperlink" Target="https://www.mairie-les-arcs-sur-argens.fr/" TargetMode="External"/><Relationship Id="rId17" Type="http://schemas.openxmlformats.org/officeDocument/2006/relationships/hyperlink" Target="https://www.facebook.com/bastidesaintececile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20" Type="http://schemas.openxmlformats.org/officeDocument/2006/relationships/hyperlink" Target="https://www.qrcodes-lesarcs.fr/tourisme/circuits_touristiques/jeux/mairie_reponse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rcodes-lesarcs.fr/tourisme/circuits_touristiques/metiers_centre_ville/fichiers_thematiques/Fiche_mairie.pdf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jpg"/><Relationship Id="rId15" Type="http://schemas.openxmlformats.org/officeDocument/2006/relationships/hyperlink" Target="https://www.facebook.com/villelesarcssurargens" TargetMode="External"/><Relationship Id="rId23" Type="http://schemas.openxmlformats.org/officeDocument/2006/relationships/image" Target="../media/image12.jpg"/><Relationship Id="rId10" Type="http://schemas.openxmlformats.org/officeDocument/2006/relationships/hyperlink" Target="https://www.qrcodes-lesarcs.fr/tourisme/circuits_touristiques/metiers_centre_ville/fichiers_thematiques/Fiche_kiosque.pdf" TargetMode="External"/><Relationship Id="rId19" Type="http://schemas.openxmlformats.org/officeDocument/2006/relationships/image" Target="../media/image10.jpg"/><Relationship Id="rId4" Type="http://schemas.openxmlformats.org/officeDocument/2006/relationships/hyperlink" Target="https://www.qrcodes-lesarcs.fr/tourisme/circuits_touristiques/jeux/fontaine_mairie_reponse.jpg" TargetMode="External"/><Relationship Id="rId9" Type="http://schemas.openxmlformats.org/officeDocument/2006/relationships/image" Target="../media/image5.jpg"/><Relationship Id="rId14" Type="http://schemas.openxmlformats.org/officeDocument/2006/relationships/image" Target="../media/image8.png"/><Relationship Id="rId22" Type="http://schemas.openxmlformats.org/officeDocument/2006/relationships/hyperlink" Target="https://www.qrcodes-lesarcs.fr/tourisme/circuits_touristiques/metiers_centre_ville/fichiers_thematiques/Fiche_tannerie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3" y="4148"/>
            <a:ext cx="5148263" cy="1805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9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3" y="1809218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244418"/>
            <a:ext cx="3038110" cy="1324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7" dirty="0">
                <a:solidFill>
                  <a:schemeClr val="bg1"/>
                </a:solidFill>
                <a:latin typeface="The Constellation of Heracles" pitchFamily="2" charset="0"/>
              </a:rPr>
              <a:t>Centre Ville</a:t>
            </a: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31266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54532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3" y="2513074"/>
            <a:ext cx="5148263" cy="107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Bienvenue sur le pupitre de la Place de Gaulle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AF53AE-6B8A-AC0D-3E04-BC588297F3A8}"/>
              </a:ext>
            </a:extLst>
          </p:cNvPr>
          <p:cNvSpPr txBox="1"/>
          <p:nvPr/>
        </p:nvSpPr>
        <p:spPr>
          <a:xfrm>
            <a:off x="-3518" y="11291059"/>
            <a:ext cx="5148263" cy="652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9" dirty="0"/>
              <a:t>Pour les plus joueurs d’entre vous</a:t>
            </a:r>
          </a:p>
          <a:p>
            <a:pPr algn="r"/>
            <a:r>
              <a:rPr lang="fr-FR" sz="1400" dirty="0"/>
              <a:t>Cliquez sur l’image pour avoir la réponse  </a:t>
            </a:r>
          </a:p>
        </p:txBody>
      </p:sp>
      <p:pic>
        <p:nvPicPr>
          <p:cNvPr id="17" name="Image 16">
            <a:hlinkClick r:id="rId4"/>
            <a:extLst>
              <a:ext uri="{FF2B5EF4-FFF2-40B4-BE49-F238E27FC236}">
                <a16:creationId xmlns:a16="http://schemas.microsoft.com/office/drawing/2014/main" id="{C9926887-970D-F4AD-56A6-3685A9F03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49" y="12146888"/>
            <a:ext cx="1656000" cy="24840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hlinkClick r:id="rId6"/>
            <a:extLst>
              <a:ext uri="{FF2B5EF4-FFF2-40B4-BE49-F238E27FC236}">
                <a16:creationId xmlns:a16="http://schemas.microsoft.com/office/drawing/2014/main" id="{F5F5074E-5DF5-6E6F-A6DF-96CF75FA78E0}"/>
              </a:ext>
            </a:extLst>
          </p:cNvPr>
          <p:cNvSpPr/>
          <p:nvPr/>
        </p:nvSpPr>
        <p:spPr>
          <a:xfrm>
            <a:off x="146579" y="3844709"/>
            <a:ext cx="1207617" cy="107821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9" dirty="0"/>
          </a:p>
        </p:txBody>
      </p:sp>
      <p:sp>
        <p:nvSpPr>
          <p:cNvPr id="10" name="ZoneTexte 9">
            <a:hlinkClick r:id="rId6"/>
            <a:extLst>
              <a:ext uri="{FF2B5EF4-FFF2-40B4-BE49-F238E27FC236}">
                <a16:creationId xmlns:a16="http://schemas.microsoft.com/office/drawing/2014/main" id="{9339CAB1-B89F-6C68-5D09-0CFF93A1218A}"/>
              </a:ext>
            </a:extLst>
          </p:cNvPr>
          <p:cNvSpPr txBox="1"/>
          <p:nvPr/>
        </p:nvSpPr>
        <p:spPr>
          <a:xfrm>
            <a:off x="-27335" y="4994841"/>
            <a:ext cx="5148264" cy="78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9" dirty="0"/>
              <a:t>Pour en savoir plus …</a:t>
            </a:r>
          </a:p>
          <a:p>
            <a:pPr algn="r"/>
            <a:endParaRPr lang="fr-FR" sz="2239" dirty="0"/>
          </a:p>
        </p:txBody>
      </p:sp>
      <p:sp>
        <p:nvSpPr>
          <p:cNvPr id="2" name="ZoneTexte 1">
            <a:hlinkClick r:id="rId6"/>
            <a:extLst>
              <a:ext uri="{FF2B5EF4-FFF2-40B4-BE49-F238E27FC236}">
                <a16:creationId xmlns:a16="http://schemas.microsoft.com/office/drawing/2014/main" id="{1658000E-871D-98BA-8B7C-CDC3C293DCAC}"/>
              </a:ext>
            </a:extLst>
          </p:cNvPr>
          <p:cNvSpPr txBox="1"/>
          <p:nvPr/>
        </p:nvSpPr>
        <p:spPr>
          <a:xfrm>
            <a:off x="1533060" y="3811352"/>
            <a:ext cx="3647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La « maison commune » est mentionnée plusieurs fois dans les archives.…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sp>
        <p:nvSpPr>
          <p:cNvPr id="5" name="Rectangle 4">
            <a:hlinkClick r:id="rId8"/>
            <a:extLst>
              <a:ext uri="{FF2B5EF4-FFF2-40B4-BE49-F238E27FC236}">
                <a16:creationId xmlns:a16="http://schemas.microsoft.com/office/drawing/2014/main" id="{03B636BE-BD48-00DF-A2CD-E733B60FFD41}"/>
              </a:ext>
            </a:extLst>
          </p:cNvPr>
          <p:cNvSpPr/>
          <p:nvPr/>
        </p:nvSpPr>
        <p:spPr>
          <a:xfrm>
            <a:off x="146579" y="5605693"/>
            <a:ext cx="1207617" cy="1078215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9" dirty="0"/>
          </a:p>
        </p:txBody>
      </p:sp>
      <p:sp>
        <p:nvSpPr>
          <p:cNvPr id="13" name="ZoneTexte 12">
            <a:hlinkClick r:id="rId8"/>
            <a:extLst>
              <a:ext uri="{FF2B5EF4-FFF2-40B4-BE49-F238E27FC236}">
                <a16:creationId xmlns:a16="http://schemas.microsoft.com/office/drawing/2014/main" id="{A7DCC173-11FE-FBF1-CE52-BBAD055C9B40}"/>
              </a:ext>
            </a:extLst>
          </p:cNvPr>
          <p:cNvSpPr txBox="1"/>
          <p:nvPr/>
        </p:nvSpPr>
        <p:spPr>
          <a:xfrm>
            <a:off x="-27335" y="6792896"/>
            <a:ext cx="5148264" cy="78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9" dirty="0"/>
              <a:t>Pour en savoir plus …</a:t>
            </a:r>
          </a:p>
          <a:p>
            <a:pPr algn="r"/>
            <a:endParaRPr lang="fr-FR" sz="2239" dirty="0"/>
          </a:p>
        </p:txBody>
      </p:sp>
      <p:sp>
        <p:nvSpPr>
          <p:cNvPr id="16" name="ZoneTexte 15">
            <a:hlinkClick r:id="rId8"/>
            <a:extLst>
              <a:ext uri="{FF2B5EF4-FFF2-40B4-BE49-F238E27FC236}">
                <a16:creationId xmlns:a16="http://schemas.microsoft.com/office/drawing/2014/main" id="{E1DF3217-E3C6-A47D-D15E-8BF65ED3A3D7}"/>
              </a:ext>
            </a:extLst>
          </p:cNvPr>
          <p:cNvSpPr txBox="1"/>
          <p:nvPr/>
        </p:nvSpPr>
        <p:spPr>
          <a:xfrm>
            <a:off x="1533060" y="5423207"/>
            <a:ext cx="37617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Le foyer des anciens, acquis en 1840, a d’abord servi d’école pour les garçons puis, de 1861 à 1877, d’école pour les filles …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sp>
        <p:nvSpPr>
          <p:cNvPr id="18" name="Rectangle 17">
            <a:hlinkClick r:id="rId10"/>
            <a:extLst>
              <a:ext uri="{FF2B5EF4-FFF2-40B4-BE49-F238E27FC236}">
                <a16:creationId xmlns:a16="http://schemas.microsoft.com/office/drawing/2014/main" id="{33E1200B-2D12-26E9-1869-4EBC390BBE1F}"/>
              </a:ext>
            </a:extLst>
          </p:cNvPr>
          <p:cNvSpPr/>
          <p:nvPr/>
        </p:nvSpPr>
        <p:spPr>
          <a:xfrm>
            <a:off x="86956" y="7346284"/>
            <a:ext cx="1207617" cy="1078215"/>
          </a:xfrm>
          <a:prstGeom prst="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9" dirty="0"/>
          </a:p>
        </p:txBody>
      </p:sp>
      <p:sp>
        <p:nvSpPr>
          <p:cNvPr id="19" name="ZoneTexte 18">
            <a:hlinkClick r:id="rId10"/>
            <a:extLst>
              <a:ext uri="{FF2B5EF4-FFF2-40B4-BE49-F238E27FC236}">
                <a16:creationId xmlns:a16="http://schemas.microsoft.com/office/drawing/2014/main" id="{E0EFC689-62C7-8700-D899-A4BEC57EE6D1}"/>
              </a:ext>
            </a:extLst>
          </p:cNvPr>
          <p:cNvSpPr txBox="1"/>
          <p:nvPr/>
        </p:nvSpPr>
        <p:spPr>
          <a:xfrm>
            <a:off x="2250" y="8595279"/>
            <a:ext cx="5148264" cy="78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9" dirty="0"/>
              <a:t>Pour en savoir plus …</a:t>
            </a:r>
          </a:p>
          <a:p>
            <a:pPr algn="r"/>
            <a:endParaRPr lang="fr-FR" sz="2239" dirty="0"/>
          </a:p>
        </p:txBody>
      </p:sp>
      <p:sp>
        <p:nvSpPr>
          <p:cNvPr id="20" name="ZoneTexte 19">
            <a:hlinkClick r:id="rId10"/>
            <a:extLst>
              <a:ext uri="{FF2B5EF4-FFF2-40B4-BE49-F238E27FC236}">
                <a16:creationId xmlns:a16="http://schemas.microsoft.com/office/drawing/2014/main" id="{1CD30349-3106-1D2A-0428-A67705E411F7}"/>
              </a:ext>
            </a:extLst>
          </p:cNvPr>
          <p:cNvSpPr txBox="1"/>
          <p:nvPr/>
        </p:nvSpPr>
        <p:spPr>
          <a:xfrm>
            <a:off x="1473437" y="7262823"/>
            <a:ext cx="36474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En 1873, les musiciens de la "philarmonique arcoise" ont obtenu le 2ième prix d'un concours..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pic>
        <p:nvPicPr>
          <p:cNvPr id="21" name="Image 20" descr="Une image contenant texte, capture d’écran, conception&#10;&#10;Le contenu généré par l’IA peut être incorrect.">
            <a:hlinkClick r:id="rId12"/>
            <a:extLst>
              <a:ext uri="{FF2B5EF4-FFF2-40B4-BE49-F238E27FC236}">
                <a16:creationId xmlns:a16="http://schemas.microsoft.com/office/drawing/2014/main" id="{F36D312A-B432-7EE0-04BD-6438B44AC53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13334" y="15790702"/>
            <a:ext cx="5148263" cy="2174823"/>
          </a:xfrm>
          <a:prstGeom prst="rect">
            <a:avLst/>
          </a:prstGeom>
        </p:spPr>
      </p:pic>
      <p:sp>
        <p:nvSpPr>
          <p:cNvPr id="22" name="ZoneTexte 21">
            <a:hlinkClick r:id="rId12"/>
            <a:extLst>
              <a:ext uri="{FF2B5EF4-FFF2-40B4-BE49-F238E27FC236}">
                <a16:creationId xmlns:a16="http://schemas.microsoft.com/office/drawing/2014/main" id="{3F799337-B627-08AF-590F-11049D87C0BD}"/>
              </a:ext>
            </a:extLst>
          </p:cNvPr>
          <p:cNvSpPr txBox="1"/>
          <p:nvPr/>
        </p:nvSpPr>
        <p:spPr>
          <a:xfrm>
            <a:off x="1779722" y="16303831"/>
            <a:ext cx="212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Retrouvez toutes nos actualités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 site de la mairie des Arcs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ici </a:t>
            </a:r>
          </a:p>
        </p:txBody>
      </p:sp>
      <p:pic>
        <p:nvPicPr>
          <p:cNvPr id="23" name="Image 22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2BA766D5-8B9E-6BFF-27F2-1E33062CCF7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9537" y="15019230"/>
            <a:ext cx="5148263" cy="1284601"/>
          </a:xfrm>
          <a:prstGeom prst="rect">
            <a:avLst/>
          </a:prstGeom>
        </p:spPr>
      </p:pic>
      <p:pic>
        <p:nvPicPr>
          <p:cNvPr id="24" name="Image 23" descr="Une image contenant logo, symbole, Graphique, conception&#10;&#10;Le contenu généré par l’IA peut être incorrect.">
            <a:hlinkClick r:id="rId15"/>
            <a:extLst>
              <a:ext uri="{FF2B5EF4-FFF2-40B4-BE49-F238E27FC236}">
                <a16:creationId xmlns:a16="http://schemas.microsoft.com/office/drawing/2014/main" id="{B05AFB62-4B5F-298B-FE06-0F9EA9089B9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881" y="15083274"/>
            <a:ext cx="452866" cy="342197"/>
          </a:xfrm>
          <a:prstGeom prst="rect">
            <a:avLst/>
          </a:prstGeom>
        </p:spPr>
      </p:pic>
      <p:pic>
        <p:nvPicPr>
          <p:cNvPr id="25" name="Image 24" descr="Une image contenant logo, symbole, Graphique, conception&#10;&#10;Le contenu généré par l’IA peut être incorrect.">
            <a:hlinkClick r:id="rId17"/>
            <a:extLst>
              <a:ext uri="{FF2B5EF4-FFF2-40B4-BE49-F238E27FC236}">
                <a16:creationId xmlns:a16="http://schemas.microsoft.com/office/drawing/2014/main" id="{9E5D3EFA-A208-2CBA-81A6-C62A283ED54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881" y="15436988"/>
            <a:ext cx="452866" cy="342197"/>
          </a:xfrm>
          <a:prstGeom prst="rect">
            <a:avLst/>
          </a:prstGeom>
        </p:spPr>
      </p:pic>
      <p:sp>
        <p:nvSpPr>
          <p:cNvPr id="26" name="ZoneTexte 25">
            <a:hlinkClick r:id="rId15"/>
            <a:extLst>
              <a:ext uri="{FF2B5EF4-FFF2-40B4-BE49-F238E27FC236}">
                <a16:creationId xmlns:a16="http://schemas.microsoft.com/office/drawing/2014/main" id="{756554BC-3200-E001-82AD-D93E3DA0692F}"/>
              </a:ext>
            </a:extLst>
          </p:cNvPr>
          <p:cNvSpPr txBox="1"/>
          <p:nvPr/>
        </p:nvSpPr>
        <p:spPr>
          <a:xfrm>
            <a:off x="3782692" y="15083274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Ville de Les Arcs sur Argens</a:t>
            </a:r>
          </a:p>
        </p:txBody>
      </p:sp>
      <p:sp>
        <p:nvSpPr>
          <p:cNvPr id="27" name="ZoneTexte 26">
            <a:hlinkClick r:id="rId17"/>
            <a:extLst>
              <a:ext uri="{FF2B5EF4-FFF2-40B4-BE49-F238E27FC236}">
                <a16:creationId xmlns:a16="http://schemas.microsoft.com/office/drawing/2014/main" id="{703D96F6-7BF5-BD93-1949-8C3DB280D013}"/>
              </a:ext>
            </a:extLst>
          </p:cNvPr>
          <p:cNvSpPr txBox="1"/>
          <p:nvPr/>
        </p:nvSpPr>
        <p:spPr>
          <a:xfrm>
            <a:off x="3782693" y="15469587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  <p:pic>
        <p:nvPicPr>
          <p:cNvPr id="14" name="Image 13">
            <a:hlinkClick r:id="rId18"/>
            <a:extLst>
              <a:ext uri="{FF2B5EF4-FFF2-40B4-BE49-F238E27FC236}">
                <a16:creationId xmlns:a16="http://schemas.microsoft.com/office/drawing/2014/main" id="{1889B788-154D-002A-B806-A022F6DF419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2682" y="12146887"/>
            <a:ext cx="1656000" cy="2484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Image 14">
            <a:hlinkClick r:id="rId20"/>
            <a:extLst>
              <a:ext uri="{FF2B5EF4-FFF2-40B4-BE49-F238E27FC236}">
                <a16:creationId xmlns:a16="http://schemas.microsoft.com/office/drawing/2014/main" id="{D34D4C36-1407-1821-632B-50FF321ECF7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9792" y="12156831"/>
            <a:ext cx="1656000" cy="2484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" name="Rectangle 27">
            <a:hlinkClick r:id="rId22"/>
            <a:extLst>
              <a:ext uri="{FF2B5EF4-FFF2-40B4-BE49-F238E27FC236}">
                <a16:creationId xmlns:a16="http://schemas.microsoft.com/office/drawing/2014/main" id="{802F67D3-263C-5873-9CB7-89F789663B2B}"/>
              </a:ext>
            </a:extLst>
          </p:cNvPr>
          <p:cNvSpPr/>
          <p:nvPr/>
        </p:nvSpPr>
        <p:spPr>
          <a:xfrm>
            <a:off x="113737" y="9229287"/>
            <a:ext cx="1207617" cy="1078215"/>
          </a:xfrm>
          <a:prstGeom prst="rect">
            <a:avLst/>
          </a:prstGeom>
          <a:blipFill dpi="0"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9" dirty="0"/>
          </a:p>
        </p:txBody>
      </p:sp>
      <p:sp>
        <p:nvSpPr>
          <p:cNvPr id="29" name="ZoneTexte 28">
            <a:hlinkClick r:id="rId22"/>
            <a:extLst>
              <a:ext uri="{FF2B5EF4-FFF2-40B4-BE49-F238E27FC236}">
                <a16:creationId xmlns:a16="http://schemas.microsoft.com/office/drawing/2014/main" id="{205394D2-88E9-10D9-8E71-A2442ABD0646}"/>
              </a:ext>
            </a:extLst>
          </p:cNvPr>
          <p:cNvSpPr txBox="1"/>
          <p:nvPr/>
        </p:nvSpPr>
        <p:spPr>
          <a:xfrm>
            <a:off x="32289" y="10505573"/>
            <a:ext cx="5148264" cy="78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9" dirty="0"/>
              <a:t>Pour en savoir plus …</a:t>
            </a:r>
          </a:p>
          <a:p>
            <a:pPr algn="r"/>
            <a:endParaRPr lang="fr-FR" sz="2239" dirty="0"/>
          </a:p>
        </p:txBody>
      </p:sp>
      <p:sp>
        <p:nvSpPr>
          <p:cNvPr id="30" name="ZoneTexte 29">
            <a:hlinkClick r:id="rId22"/>
            <a:extLst>
              <a:ext uri="{FF2B5EF4-FFF2-40B4-BE49-F238E27FC236}">
                <a16:creationId xmlns:a16="http://schemas.microsoft.com/office/drawing/2014/main" id="{D9E1DEF8-A5AE-F8D7-7283-A726EC624507}"/>
              </a:ext>
            </a:extLst>
          </p:cNvPr>
          <p:cNvSpPr txBox="1"/>
          <p:nvPr/>
        </p:nvSpPr>
        <p:spPr>
          <a:xfrm>
            <a:off x="1500218" y="9133300"/>
            <a:ext cx="36474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Mentionné plusieurs fois au XIXe siècle, le moulin se trouvait à l'emplacement de la fontaine actuelle…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1432</TotalTime>
  <Words>152</Words>
  <Application>Microsoft Office PowerPoint</Application>
  <PresentationFormat>Personnalisé</PresentationFormat>
  <Paragraphs>22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Baguet Script</vt:lpstr>
      <vt:lpstr>Calibri</vt:lpstr>
      <vt:lpstr>The Constellation of Heracles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24</cp:revision>
  <dcterms:created xsi:type="dcterms:W3CDTF">2025-09-19T06:40:01Z</dcterms:created>
  <dcterms:modified xsi:type="dcterms:W3CDTF">2025-09-26T12:21:01Z</dcterms:modified>
</cp:coreProperties>
</file>