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4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5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9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0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1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8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9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4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9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3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glycine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glycin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metiers_centre_ville/fichiers_thematiques/Fiche_gare.pdf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qrcodes-lesarcs.fr/tourisme/circuits_touristiques/jeux/gare_repons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-6191"/>
            <a:ext cx="5148264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798878"/>
            <a:ext cx="5148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6" y="234014"/>
            <a:ext cx="3038109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8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2" y="120928"/>
            <a:ext cx="4145631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21" y="134419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22190"/>
            <a:ext cx="5148264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le pupitre de la gare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3519" y="7575781"/>
            <a:ext cx="5148264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82" y="3635625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44114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3" y="3602267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Un courrier de la préfecture de 1863 « déclare d’utilité publique l’exécution des travaux 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82" y="5510712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697914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3" y="5328226"/>
            <a:ext cx="376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 la famille des fabacées, la </a:t>
            </a:r>
            <a:r>
              <a:rPr lang="fr-FR" dirty="0" err="1"/>
              <a:t>wisteria</a:t>
            </a:r>
            <a:r>
              <a:rPr lang="fr-FR" dirty="0"/>
              <a:t> </a:t>
            </a:r>
            <a:r>
              <a:rPr lang="fr-FR" dirty="0" err="1"/>
              <a:t>sinensis</a:t>
            </a:r>
            <a:r>
              <a:rPr lang="fr-FR" dirty="0"/>
              <a:t> (ou « glycine de chine ») est une plante grimpante…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2211098"/>
            <a:ext cx="5148264" cy="2174823"/>
          </a:xfrm>
          <a:prstGeom prst="rect">
            <a:avLst/>
          </a:prstGeom>
        </p:spPr>
      </p:pic>
      <p:sp>
        <p:nvSpPr>
          <p:cNvPr id="22" name="ZoneTexte 21">
            <a:hlinkClick r:id="rId8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2724229"/>
            <a:ext cx="212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1439626"/>
            <a:ext cx="5148264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2" y="11503667"/>
            <a:ext cx="452866" cy="342198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2" y="11857382"/>
            <a:ext cx="452866" cy="342198"/>
          </a:xfrm>
          <a:prstGeom prst="rect">
            <a:avLst/>
          </a:prstGeom>
        </p:spPr>
      </p:pic>
      <p:sp>
        <p:nvSpPr>
          <p:cNvPr id="26" name="ZoneTexte 25">
            <a:hlinkClick r:id="rId11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1503669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3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188998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>
            <a:hlinkClick r:id="rId14"/>
            <a:extLst>
              <a:ext uri="{FF2B5EF4-FFF2-40B4-BE49-F238E27FC236}">
                <a16:creationId xmlns:a16="http://schemas.microsoft.com/office/drawing/2014/main" id="{1889B788-154D-002A-B806-A022F6DF41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59" y="8536960"/>
            <a:ext cx="1655999" cy="2483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010" y="8536960"/>
            <a:ext cx="1656000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94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28</cp:revision>
  <dcterms:created xsi:type="dcterms:W3CDTF">2025-09-19T06:40:01Z</dcterms:created>
  <dcterms:modified xsi:type="dcterms:W3CDTF">2025-12-03T15:39:12Z</dcterms:modified>
</cp:coreProperties>
</file>