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renaudel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moulin_1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des moulins (rue Renaudel)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Alimentés par la source de </a:t>
            </a:r>
            <a:r>
              <a:rPr lang="fr-FR" dirty="0" err="1"/>
              <a:t>Fantroussière</a:t>
            </a:r>
            <a:r>
              <a:rPr lang="fr-FR" dirty="0"/>
              <a:t> (au moyen âge Font </a:t>
            </a:r>
            <a:r>
              <a:rPr lang="fr-FR" dirty="0" err="1"/>
              <a:t>Trosièra</a:t>
            </a:r>
            <a:r>
              <a:rPr lang="fr-FR" dirty="0"/>
              <a:t>), huit moulins….;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70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2025-12-03T15:40:04Z</dcterms:modified>
</cp:coreProperties>
</file>