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mirabeau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sericiculture_mirabeau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 « usine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386479" y="3692242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sériciculture ou l’industrie de la soie Le mot vient de </a:t>
            </a:r>
            <a:r>
              <a:rPr lang="fr-FR" dirty="0" err="1"/>
              <a:t>serica</a:t>
            </a:r>
            <a:r>
              <a:rPr lang="fr-FR" dirty="0"/>
              <a:t> ou sarica « tissu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71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23</cp:revision>
  <dcterms:created xsi:type="dcterms:W3CDTF">2025-09-19T06:40:01Z</dcterms:created>
  <dcterms:modified xsi:type="dcterms:W3CDTF">2025-09-26T14:54:10Z</dcterms:modified>
</cp:coreProperties>
</file>