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lieg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lieg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</a:t>
            </a:r>
            <a:r>
              <a:rPr lang="fr-FR" sz="3203" b="1" dirty="0" err="1">
                <a:latin typeface="Baguet Script" panose="020F0502020204030204" pitchFamily="2" charset="0"/>
              </a:rPr>
              <a:t>subériculture</a:t>
            </a:r>
            <a:endParaRPr lang="fr-FR" sz="3203" b="1" dirty="0">
              <a:latin typeface="Baguet Script" panose="020F0502020204030204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Les coupes de bois et l’exploitation du liège représentaient au XIXe 60 % des ressources communales…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68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2025-09-26T14:31:09Z</dcterms:modified>
</cp:coreProperties>
</file>