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78" d="100"/>
          <a:sy n="78" d="100"/>
        </p:scale>
        <p:origin x="3582" y="-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72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fichiers_thematiques/Fiche_laurier.pdf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hyperlink" Target="../fichiers_thematiques/Fiche_robinie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jeux/pittosporum_reponse.jpg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5" Type="http://schemas.openxmlformats.org/officeDocument/2006/relationships/image" Target="../media/image8.jpg"/><Relationship Id="rId10" Type="http://schemas.openxmlformats.org/officeDocument/2006/relationships/hyperlink" Target="../fichiers_thematiques/Fiche_pittosporum.pdf" TargetMode="External"/><Relationship Id="rId4" Type="http://schemas.openxmlformats.org/officeDocument/2006/relationships/hyperlink" Target="https://www.mairie-les-arcs-sur-argens.fr/" TargetMode="External"/><Relationship Id="rId9" Type="http://schemas.openxmlformats.org/officeDocument/2006/relationships/image" Target="../media/image5.jpg"/><Relationship Id="rId14" Type="http://schemas.openxmlformats.org/officeDocument/2006/relationships/hyperlink" Target="../../jeux/robinier_repons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2" y="-6261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2" y="179880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4009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085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412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2" y="247795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jardin des oliviers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8991119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4" name="Image 13">
            <a:hlinkClick r:id="rId4"/>
            <a:extLst>
              <a:ext uri="{FF2B5EF4-FFF2-40B4-BE49-F238E27FC236}">
                <a16:creationId xmlns:a16="http://schemas.microsoft.com/office/drawing/2014/main" id="{D0EE6F19-2123-BD04-713F-7C4AC084F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5" y="13231797"/>
            <a:ext cx="5148262" cy="29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hlinkClick r:id="rId4"/>
            <a:extLst>
              <a:ext uri="{FF2B5EF4-FFF2-40B4-BE49-F238E27FC236}">
                <a16:creationId xmlns:a16="http://schemas.microsoft.com/office/drawing/2014/main" id="{095F3B27-204F-C9AD-958F-4D11BD7CDA46}"/>
              </a:ext>
            </a:extLst>
          </p:cNvPr>
          <p:cNvSpPr txBox="1"/>
          <p:nvPr/>
        </p:nvSpPr>
        <p:spPr>
          <a:xfrm>
            <a:off x="2053089" y="14500411"/>
            <a:ext cx="184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sur le site de la mairie des Arcs </a:t>
            </a:r>
          </a:p>
        </p:txBody>
      </p:sp>
      <p:pic>
        <p:nvPicPr>
          <p:cNvPr id="17" name="Image 16">
            <a:hlinkClick r:id="rId6" action="ppaction://hlinkfile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52" y="9981291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8" action="ppaction://hlinkfile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9585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8" action="ppaction://hlinkfile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59718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8" action="ppaction://hlinkfile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77622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 la famille des apocynacées, le laurier rose, ou </a:t>
            </a:r>
            <a:r>
              <a:rPr lang="fr-FR" dirty="0" err="1"/>
              <a:t>nérum</a:t>
            </a:r>
            <a:r>
              <a:rPr lang="fr-FR" dirty="0"/>
              <a:t> </a:t>
            </a:r>
            <a:r>
              <a:rPr lang="fr-FR" dirty="0" err="1"/>
              <a:t>oleander</a:t>
            </a:r>
            <a:r>
              <a:rPr lang="fr-FR" dirty="0"/>
              <a:t>, ne doit pas être confondu avec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10" action="ppaction://hlinkfile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8" y="5570569"/>
            <a:ext cx="1207617" cy="1078215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10" action="ppaction://hlinkfile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75777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10" action="ppaction://hlinkfile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59" y="5450713"/>
            <a:ext cx="37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Arbuste de la famille des </a:t>
            </a:r>
            <a:r>
              <a:rPr lang="fr-FR" dirty="0" err="1"/>
              <a:t>pittosporacées</a:t>
            </a:r>
            <a:r>
              <a:rPr lang="fr-FR" dirty="0"/>
              <a:t>, le pittosporum a un feuillage persistant et une floraison très odorante.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12" action="ppaction://hlinkfile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5" y="7311160"/>
            <a:ext cx="1207617" cy="1078215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12" action="ppaction://hlinkfile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-86958" y="846129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12" action="ppaction://hlinkfile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6" y="7277803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Arbre de la famille des fabacées (légumineuses), originaires des Appalaches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>
            <a:hlinkClick r:id="rId14" action="ppaction://hlinkfile"/>
            <a:extLst>
              <a:ext uri="{FF2B5EF4-FFF2-40B4-BE49-F238E27FC236}">
                <a16:creationId xmlns:a16="http://schemas.microsoft.com/office/drawing/2014/main" id="{5827022D-2E6C-AC9B-F3BD-F0995D744A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425" y="9967053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110</Words>
  <Application>Microsoft Office PowerPoint</Application>
  <PresentationFormat>Personnalisé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2025-09-22T10:06:28Z</dcterms:modified>
</cp:coreProperties>
</file>