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glycin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glycin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440870"/>
            <a:ext cx="3038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The Constellation of Heracles" pitchFamily="2" charset="0"/>
              </a:rPr>
              <a:t>Jardin de la Glycine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glycine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De la famille des fabacées, la </a:t>
            </a:r>
            <a:r>
              <a:rPr lang="fr-FR" dirty="0" err="1"/>
              <a:t>wisteria</a:t>
            </a:r>
            <a:r>
              <a:rPr lang="fr-FR" dirty="0"/>
              <a:t> </a:t>
            </a:r>
            <a:r>
              <a:rPr lang="fr-FR" dirty="0" err="1"/>
              <a:t>sinensis</a:t>
            </a:r>
            <a:r>
              <a:rPr lang="fr-FR" dirty="0"/>
              <a:t> (ou « glycine de chine ») est une </a:t>
            </a:r>
            <a:r>
              <a:rPr lang="fr-FR"/>
              <a:t>plante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73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21</cp:revision>
  <dcterms:created xsi:type="dcterms:W3CDTF">2025-09-19T06:40:01Z</dcterms:created>
  <dcterms:modified xsi:type="dcterms:W3CDTF">2025-10-07T07:14:27Z</dcterms:modified>
</cp:coreProperties>
</file>