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metiers_centre_ville/fichiers_thematiques/Fiche_ecole_des_garcons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ecole_garcons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Centre Ville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l’école des garçons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9714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15804" y="3782488"/>
            <a:ext cx="3761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8% des mariés signent leurs actes de mariage en 1690 contre 57% en 1875.</a:t>
            </a:r>
            <a:r>
              <a:rPr lang="fr-FR" dirty="0">
                <a:latin typeface="Calibri"/>
              </a:rPr>
              <a:t>….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A9471424-10D3-D9BE-B907-0507887BD0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5DF3DB8F-007F-0308-ABE9-E8E56E1A6CF5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1C02BDC8-E388-684C-EA00-A078DBE356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9F68550D-9D55-39CB-CC75-57B1B8F2C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38A6896F-A212-7BFE-4FB6-AC0283F2CA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5B58E72A-7E19-0FEE-1D0D-DA67D8D09F32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A4DBE2C8-6765-D6C6-337B-8F425D098564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69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17</cp:revision>
  <dcterms:created xsi:type="dcterms:W3CDTF">2025-09-19T06:40:01Z</dcterms:created>
  <dcterms:modified xsi:type="dcterms:W3CDTF">2025-09-25T14:01:55Z</dcterms:modified>
</cp:coreProperties>
</file>