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metiers_centre_ville/fichiers_thematiques/Fiche_soie_berthet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berthet_reponse.jp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Centre Ville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 François Berthet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0384" y="6773031"/>
            <a:ext cx="3538607" cy="23590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9714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405953" y="3782488"/>
            <a:ext cx="39233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La société F. Berthet and Cie se composait de trois établissements ..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A9471424-10D3-D9BE-B907-0507887BD0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5DF3DB8F-007F-0308-ABE9-E8E56E1A6CF5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1C02BDC8-E388-684C-EA00-A078DBE356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9F68550D-9D55-39CB-CC75-57B1B8F2C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8A6896F-A212-7BFE-4FB6-AC0283F2CA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5B58E72A-7E19-0FEE-1D0D-DA67D8D09F32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A4DBE2C8-6765-D6C6-337B-8F425D09856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64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2025-09-26T14:19:35Z</dcterms:modified>
</cp:coreProperties>
</file>