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sldIdLst>
    <p:sldId id="256" r:id="rId5"/>
  </p:sldIdLst>
  <p:sldSz cx="5148263" cy="162004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4941"/>
    <a:srgbClr val="985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84" autoAdjust="0"/>
    <p:restoredTop sz="94660"/>
  </p:normalViewPr>
  <p:slideViewPr>
    <p:cSldViewPr snapToGrid="0">
      <p:cViewPr varScale="1">
        <p:scale>
          <a:sx n="43" d="100"/>
          <a:sy n="43" d="100"/>
        </p:scale>
        <p:origin x="414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5" Type="http://schemas.openxmlformats.org/officeDocument/2006/relationships/slide" Target="slides/slide1.xml"/><Relationship Id="rId4" Type="http://schemas.openxmlformats.org/officeDocument/2006/relationships/slideMaster" Target="slideMasters/slideMaster1.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386120" y="2651323"/>
            <a:ext cx="4376024" cy="5640152"/>
          </a:xfrm>
        </p:spPr>
        <p:txBody>
          <a:bodyPr anchor="b"/>
          <a:lstStyle>
            <a:lvl1pPr algn="ctr">
              <a:defRPr sz="3378"/>
            </a:lvl1pPr>
          </a:lstStyle>
          <a:p>
            <a:r>
              <a:rPr lang="fr-FR"/>
              <a:t>Modifiez le style du titre</a:t>
            </a:r>
            <a:endParaRPr lang="en-US" dirty="0"/>
          </a:p>
        </p:txBody>
      </p:sp>
      <p:sp>
        <p:nvSpPr>
          <p:cNvPr id="3" name="Subtitle 2"/>
          <p:cNvSpPr>
            <a:spLocks noGrp="1"/>
          </p:cNvSpPr>
          <p:nvPr>
            <p:ph type="subTitle" idx="1"/>
          </p:nvPr>
        </p:nvSpPr>
        <p:spPr>
          <a:xfrm>
            <a:off x="643533" y="8508981"/>
            <a:ext cx="3861197" cy="3911355"/>
          </a:xfrm>
        </p:spPr>
        <p:txBody>
          <a:bodyPr/>
          <a:lstStyle>
            <a:lvl1pPr marL="0" indent="0" algn="ctr">
              <a:buNone/>
              <a:defRPr sz="1351"/>
            </a:lvl1pPr>
            <a:lvl2pPr marL="257404" indent="0" algn="ctr">
              <a:buNone/>
              <a:defRPr sz="1126"/>
            </a:lvl2pPr>
            <a:lvl3pPr marL="514807" indent="0" algn="ctr">
              <a:buNone/>
              <a:defRPr sz="1013"/>
            </a:lvl3pPr>
            <a:lvl4pPr marL="772211" indent="0" algn="ctr">
              <a:buNone/>
              <a:defRPr sz="901"/>
            </a:lvl4pPr>
            <a:lvl5pPr marL="1029614" indent="0" algn="ctr">
              <a:buNone/>
              <a:defRPr sz="901"/>
            </a:lvl5pPr>
            <a:lvl6pPr marL="1287018" indent="0" algn="ctr">
              <a:buNone/>
              <a:defRPr sz="901"/>
            </a:lvl6pPr>
            <a:lvl7pPr marL="1544422" indent="0" algn="ctr">
              <a:buNone/>
              <a:defRPr sz="901"/>
            </a:lvl7pPr>
            <a:lvl8pPr marL="1801825" indent="0" algn="ctr">
              <a:buNone/>
              <a:defRPr sz="901"/>
            </a:lvl8pPr>
            <a:lvl9pPr marL="2059229" indent="0" algn="ctr">
              <a:buNone/>
              <a:defRPr sz="901"/>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3A7AD578-B369-497F-9320-C2D3F783410C}" type="datetimeFigureOut">
              <a:rPr lang="fr-FR" smtClean="0"/>
              <a:t>07/10/2025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620B59F-2457-4D8F-9723-F934BF6CC0AB}" type="slidenum">
              <a:rPr lang="fr-FR" smtClean="0"/>
              <a:t>‹N°›</a:t>
            </a:fld>
            <a:endParaRPr lang="fr-FR"/>
          </a:p>
        </p:txBody>
      </p:sp>
    </p:spTree>
    <p:extLst>
      <p:ext uri="{BB962C8B-B14F-4D97-AF65-F5344CB8AC3E}">
        <p14:creationId xmlns:p14="http://schemas.microsoft.com/office/powerpoint/2010/main" val="1294796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A7AD578-B369-497F-9320-C2D3F783410C}" type="datetimeFigureOut">
              <a:rPr lang="fr-FR" smtClean="0"/>
              <a:t>07/10/2025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620B59F-2457-4D8F-9723-F934BF6CC0AB}" type="slidenum">
              <a:rPr lang="fr-FR" smtClean="0"/>
              <a:t>‹N°›</a:t>
            </a:fld>
            <a:endParaRPr lang="fr-FR"/>
          </a:p>
        </p:txBody>
      </p:sp>
    </p:spTree>
    <p:extLst>
      <p:ext uri="{BB962C8B-B14F-4D97-AF65-F5344CB8AC3E}">
        <p14:creationId xmlns:p14="http://schemas.microsoft.com/office/powerpoint/2010/main" val="1680810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4226" y="862524"/>
            <a:ext cx="1110094" cy="13729122"/>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353944" y="862524"/>
            <a:ext cx="3265929" cy="13729122"/>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A7AD578-B369-497F-9320-C2D3F783410C}" type="datetimeFigureOut">
              <a:rPr lang="fr-FR" smtClean="0"/>
              <a:t>07/10/2025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620B59F-2457-4D8F-9723-F934BF6CC0AB}" type="slidenum">
              <a:rPr lang="fr-FR" smtClean="0"/>
              <a:t>‹N°›</a:t>
            </a:fld>
            <a:endParaRPr lang="fr-FR"/>
          </a:p>
        </p:txBody>
      </p:sp>
    </p:spTree>
    <p:extLst>
      <p:ext uri="{BB962C8B-B14F-4D97-AF65-F5344CB8AC3E}">
        <p14:creationId xmlns:p14="http://schemas.microsoft.com/office/powerpoint/2010/main" val="2262517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A7AD578-B369-497F-9320-C2D3F783410C}" type="datetimeFigureOut">
              <a:rPr lang="fr-FR" smtClean="0"/>
              <a:t>07/10/2025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620B59F-2457-4D8F-9723-F934BF6CC0AB}" type="slidenum">
              <a:rPr lang="fr-FR" smtClean="0"/>
              <a:t>‹N°›</a:t>
            </a:fld>
            <a:endParaRPr lang="fr-FR"/>
          </a:p>
        </p:txBody>
      </p:sp>
    </p:spTree>
    <p:extLst>
      <p:ext uri="{BB962C8B-B14F-4D97-AF65-F5344CB8AC3E}">
        <p14:creationId xmlns:p14="http://schemas.microsoft.com/office/powerpoint/2010/main" val="3047708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351262" y="4038864"/>
            <a:ext cx="4440377" cy="6738931"/>
          </a:xfrm>
        </p:spPr>
        <p:txBody>
          <a:bodyPr anchor="b"/>
          <a:lstStyle>
            <a:lvl1pPr>
              <a:defRPr sz="3378"/>
            </a:lvl1pPr>
          </a:lstStyle>
          <a:p>
            <a:r>
              <a:rPr lang="fr-FR"/>
              <a:t>Modifiez le style du titre</a:t>
            </a:r>
            <a:endParaRPr lang="en-US" dirty="0"/>
          </a:p>
        </p:txBody>
      </p:sp>
      <p:sp>
        <p:nvSpPr>
          <p:cNvPr id="3" name="Text Placeholder 2"/>
          <p:cNvSpPr>
            <a:spLocks noGrp="1"/>
          </p:cNvSpPr>
          <p:nvPr>
            <p:ph type="body" idx="1"/>
          </p:nvPr>
        </p:nvSpPr>
        <p:spPr>
          <a:xfrm>
            <a:off x="351262" y="10841548"/>
            <a:ext cx="4440377" cy="3543845"/>
          </a:xfrm>
        </p:spPr>
        <p:txBody>
          <a:bodyPr/>
          <a:lstStyle>
            <a:lvl1pPr marL="0" indent="0">
              <a:buNone/>
              <a:defRPr sz="1351">
                <a:solidFill>
                  <a:schemeClr val="tx1">
                    <a:tint val="82000"/>
                  </a:schemeClr>
                </a:solidFill>
              </a:defRPr>
            </a:lvl1pPr>
            <a:lvl2pPr marL="257404" indent="0">
              <a:buNone/>
              <a:defRPr sz="1126">
                <a:solidFill>
                  <a:schemeClr val="tx1">
                    <a:tint val="82000"/>
                  </a:schemeClr>
                </a:solidFill>
              </a:defRPr>
            </a:lvl2pPr>
            <a:lvl3pPr marL="514807" indent="0">
              <a:buNone/>
              <a:defRPr sz="1013">
                <a:solidFill>
                  <a:schemeClr val="tx1">
                    <a:tint val="82000"/>
                  </a:schemeClr>
                </a:solidFill>
              </a:defRPr>
            </a:lvl3pPr>
            <a:lvl4pPr marL="772211" indent="0">
              <a:buNone/>
              <a:defRPr sz="901">
                <a:solidFill>
                  <a:schemeClr val="tx1">
                    <a:tint val="82000"/>
                  </a:schemeClr>
                </a:solidFill>
              </a:defRPr>
            </a:lvl4pPr>
            <a:lvl5pPr marL="1029614" indent="0">
              <a:buNone/>
              <a:defRPr sz="901">
                <a:solidFill>
                  <a:schemeClr val="tx1">
                    <a:tint val="82000"/>
                  </a:schemeClr>
                </a:solidFill>
              </a:defRPr>
            </a:lvl5pPr>
            <a:lvl6pPr marL="1287018" indent="0">
              <a:buNone/>
              <a:defRPr sz="901">
                <a:solidFill>
                  <a:schemeClr val="tx1">
                    <a:tint val="82000"/>
                  </a:schemeClr>
                </a:solidFill>
              </a:defRPr>
            </a:lvl6pPr>
            <a:lvl7pPr marL="1544422" indent="0">
              <a:buNone/>
              <a:defRPr sz="901">
                <a:solidFill>
                  <a:schemeClr val="tx1">
                    <a:tint val="82000"/>
                  </a:schemeClr>
                </a:solidFill>
              </a:defRPr>
            </a:lvl7pPr>
            <a:lvl8pPr marL="1801825" indent="0">
              <a:buNone/>
              <a:defRPr sz="901">
                <a:solidFill>
                  <a:schemeClr val="tx1">
                    <a:tint val="82000"/>
                  </a:schemeClr>
                </a:solidFill>
              </a:defRPr>
            </a:lvl8pPr>
            <a:lvl9pPr marL="2059229" indent="0">
              <a:buNone/>
              <a:defRPr sz="901">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3A7AD578-B369-497F-9320-C2D3F783410C}" type="datetimeFigureOut">
              <a:rPr lang="fr-FR" smtClean="0"/>
              <a:t>07/10/2025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620B59F-2457-4D8F-9723-F934BF6CC0AB}" type="slidenum">
              <a:rPr lang="fr-FR" smtClean="0"/>
              <a:t>‹N°›</a:t>
            </a:fld>
            <a:endParaRPr lang="fr-FR"/>
          </a:p>
        </p:txBody>
      </p:sp>
    </p:spTree>
    <p:extLst>
      <p:ext uri="{BB962C8B-B14F-4D97-AF65-F5344CB8AC3E}">
        <p14:creationId xmlns:p14="http://schemas.microsoft.com/office/powerpoint/2010/main" val="738349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353943" y="4312617"/>
            <a:ext cx="2188012" cy="1027902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2606308" y="4312617"/>
            <a:ext cx="2188012" cy="1027902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3A7AD578-B369-497F-9320-C2D3F783410C}" type="datetimeFigureOut">
              <a:rPr lang="fr-FR" smtClean="0"/>
              <a:t>07/10/2025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620B59F-2457-4D8F-9723-F934BF6CC0AB}" type="slidenum">
              <a:rPr lang="fr-FR" smtClean="0"/>
              <a:t>‹N°›</a:t>
            </a:fld>
            <a:endParaRPr lang="fr-FR"/>
          </a:p>
        </p:txBody>
      </p:sp>
    </p:spTree>
    <p:extLst>
      <p:ext uri="{BB962C8B-B14F-4D97-AF65-F5344CB8AC3E}">
        <p14:creationId xmlns:p14="http://schemas.microsoft.com/office/powerpoint/2010/main" val="1018631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354614" y="862527"/>
            <a:ext cx="4440377" cy="3131336"/>
          </a:xfrm>
        </p:spPr>
        <p:txBody>
          <a:bodyPr/>
          <a:lstStyle/>
          <a:p>
            <a:r>
              <a:rPr lang="fr-FR"/>
              <a:t>Modifiez le style du titre</a:t>
            </a:r>
            <a:endParaRPr lang="en-US" dirty="0"/>
          </a:p>
        </p:txBody>
      </p:sp>
      <p:sp>
        <p:nvSpPr>
          <p:cNvPr id="3" name="Text Placeholder 2"/>
          <p:cNvSpPr>
            <a:spLocks noGrp="1"/>
          </p:cNvSpPr>
          <p:nvPr>
            <p:ph type="body" idx="1"/>
          </p:nvPr>
        </p:nvSpPr>
        <p:spPr>
          <a:xfrm>
            <a:off x="354614" y="3971359"/>
            <a:ext cx="2177956" cy="1946301"/>
          </a:xfrm>
        </p:spPr>
        <p:txBody>
          <a:bodyPr anchor="b"/>
          <a:lstStyle>
            <a:lvl1pPr marL="0" indent="0">
              <a:buNone/>
              <a:defRPr sz="1351" b="1"/>
            </a:lvl1pPr>
            <a:lvl2pPr marL="257404" indent="0">
              <a:buNone/>
              <a:defRPr sz="1126" b="1"/>
            </a:lvl2pPr>
            <a:lvl3pPr marL="514807" indent="0">
              <a:buNone/>
              <a:defRPr sz="1013" b="1"/>
            </a:lvl3pPr>
            <a:lvl4pPr marL="772211" indent="0">
              <a:buNone/>
              <a:defRPr sz="901" b="1"/>
            </a:lvl4pPr>
            <a:lvl5pPr marL="1029614" indent="0">
              <a:buNone/>
              <a:defRPr sz="901" b="1"/>
            </a:lvl5pPr>
            <a:lvl6pPr marL="1287018" indent="0">
              <a:buNone/>
              <a:defRPr sz="901" b="1"/>
            </a:lvl6pPr>
            <a:lvl7pPr marL="1544422" indent="0">
              <a:buNone/>
              <a:defRPr sz="901" b="1"/>
            </a:lvl7pPr>
            <a:lvl8pPr marL="1801825" indent="0">
              <a:buNone/>
              <a:defRPr sz="901" b="1"/>
            </a:lvl8pPr>
            <a:lvl9pPr marL="2059229" indent="0">
              <a:buNone/>
              <a:defRPr sz="901" b="1"/>
            </a:lvl9pPr>
          </a:lstStyle>
          <a:p>
            <a:pPr lvl="0"/>
            <a:r>
              <a:rPr lang="fr-FR"/>
              <a:t>Cliquez pour modifier les styles du texte du masque</a:t>
            </a:r>
          </a:p>
        </p:txBody>
      </p:sp>
      <p:sp>
        <p:nvSpPr>
          <p:cNvPr id="4" name="Content Placeholder 3"/>
          <p:cNvSpPr>
            <a:spLocks noGrp="1"/>
          </p:cNvSpPr>
          <p:nvPr>
            <p:ph sz="half" idx="2"/>
          </p:nvPr>
        </p:nvSpPr>
        <p:spPr>
          <a:xfrm>
            <a:off x="354614" y="5917660"/>
            <a:ext cx="2177956" cy="870398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2606309" y="3971359"/>
            <a:ext cx="2188682" cy="1946301"/>
          </a:xfrm>
        </p:spPr>
        <p:txBody>
          <a:bodyPr anchor="b"/>
          <a:lstStyle>
            <a:lvl1pPr marL="0" indent="0">
              <a:buNone/>
              <a:defRPr sz="1351" b="1"/>
            </a:lvl1pPr>
            <a:lvl2pPr marL="257404" indent="0">
              <a:buNone/>
              <a:defRPr sz="1126" b="1"/>
            </a:lvl2pPr>
            <a:lvl3pPr marL="514807" indent="0">
              <a:buNone/>
              <a:defRPr sz="1013" b="1"/>
            </a:lvl3pPr>
            <a:lvl4pPr marL="772211" indent="0">
              <a:buNone/>
              <a:defRPr sz="901" b="1"/>
            </a:lvl4pPr>
            <a:lvl5pPr marL="1029614" indent="0">
              <a:buNone/>
              <a:defRPr sz="901" b="1"/>
            </a:lvl5pPr>
            <a:lvl6pPr marL="1287018" indent="0">
              <a:buNone/>
              <a:defRPr sz="901" b="1"/>
            </a:lvl6pPr>
            <a:lvl7pPr marL="1544422" indent="0">
              <a:buNone/>
              <a:defRPr sz="901" b="1"/>
            </a:lvl7pPr>
            <a:lvl8pPr marL="1801825" indent="0">
              <a:buNone/>
              <a:defRPr sz="901" b="1"/>
            </a:lvl8pPr>
            <a:lvl9pPr marL="2059229" indent="0">
              <a:buNone/>
              <a:defRPr sz="901" b="1"/>
            </a:lvl9pPr>
          </a:lstStyle>
          <a:p>
            <a:pPr lvl="0"/>
            <a:r>
              <a:rPr lang="fr-FR"/>
              <a:t>Cliquez pour modifier les styles du texte du masque</a:t>
            </a:r>
          </a:p>
        </p:txBody>
      </p:sp>
      <p:sp>
        <p:nvSpPr>
          <p:cNvPr id="6" name="Content Placeholder 5"/>
          <p:cNvSpPr>
            <a:spLocks noGrp="1"/>
          </p:cNvSpPr>
          <p:nvPr>
            <p:ph sz="quarter" idx="4"/>
          </p:nvPr>
        </p:nvSpPr>
        <p:spPr>
          <a:xfrm>
            <a:off x="2606309" y="5917660"/>
            <a:ext cx="2188682" cy="870398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3A7AD578-B369-497F-9320-C2D3F783410C}" type="datetimeFigureOut">
              <a:rPr lang="fr-FR" smtClean="0"/>
              <a:t>07/10/2025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620B59F-2457-4D8F-9723-F934BF6CC0AB}" type="slidenum">
              <a:rPr lang="fr-FR" smtClean="0"/>
              <a:t>‹N°›</a:t>
            </a:fld>
            <a:endParaRPr lang="fr-FR"/>
          </a:p>
        </p:txBody>
      </p:sp>
    </p:spTree>
    <p:extLst>
      <p:ext uri="{BB962C8B-B14F-4D97-AF65-F5344CB8AC3E}">
        <p14:creationId xmlns:p14="http://schemas.microsoft.com/office/powerpoint/2010/main" val="1383087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3A7AD578-B369-497F-9320-C2D3F783410C}" type="datetimeFigureOut">
              <a:rPr lang="fr-FR" smtClean="0"/>
              <a:t>07/10/2025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620B59F-2457-4D8F-9723-F934BF6CC0AB}" type="slidenum">
              <a:rPr lang="fr-FR" smtClean="0"/>
              <a:t>‹N°›</a:t>
            </a:fld>
            <a:endParaRPr lang="fr-FR"/>
          </a:p>
        </p:txBody>
      </p:sp>
    </p:spTree>
    <p:extLst>
      <p:ext uri="{BB962C8B-B14F-4D97-AF65-F5344CB8AC3E}">
        <p14:creationId xmlns:p14="http://schemas.microsoft.com/office/powerpoint/2010/main" val="3638764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7AD578-B369-497F-9320-C2D3F783410C}" type="datetimeFigureOut">
              <a:rPr lang="fr-FR" smtClean="0"/>
              <a:t>07/10/2025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F620B59F-2457-4D8F-9723-F934BF6CC0AB}" type="slidenum">
              <a:rPr lang="fr-FR" smtClean="0"/>
              <a:t>‹N°›</a:t>
            </a:fld>
            <a:endParaRPr lang="fr-FR"/>
          </a:p>
        </p:txBody>
      </p:sp>
    </p:spTree>
    <p:extLst>
      <p:ext uri="{BB962C8B-B14F-4D97-AF65-F5344CB8AC3E}">
        <p14:creationId xmlns:p14="http://schemas.microsoft.com/office/powerpoint/2010/main" val="2744028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54614" y="1080029"/>
            <a:ext cx="1660449" cy="3780102"/>
          </a:xfrm>
        </p:spPr>
        <p:txBody>
          <a:bodyPr anchor="b"/>
          <a:lstStyle>
            <a:lvl1pPr>
              <a:defRPr sz="1802"/>
            </a:lvl1pPr>
          </a:lstStyle>
          <a:p>
            <a:r>
              <a:rPr lang="fr-FR"/>
              <a:t>Modifiez le style du titre</a:t>
            </a:r>
            <a:endParaRPr lang="en-US" dirty="0"/>
          </a:p>
        </p:txBody>
      </p:sp>
      <p:sp>
        <p:nvSpPr>
          <p:cNvPr id="3" name="Content Placeholder 2"/>
          <p:cNvSpPr>
            <a:spLocks noGrp="1"/>
          </p:cNvSpPr>
          <p:nvPr>
            <p:ph idx="1"/>
          </p:nvPr>
        </p:nvSpPr>
        <p:spPr>
          <a:xfrm>
            <a:off x="2188682" y="2332567"/>
            <a:ext cx="2606308" cy="11512811"/>
          </a:xfrm>
        </p:spPr>
        <p:txBody>
          <a:bodyPr/>
          <a:lstStyle>
            <a:lvl1pPr>
              <a:defRPr sz="1802"/>
            </a:lvl1pPr>
            <a:lvl2pPr>
              <a:defRPr sz="1576"/>
            </a:lvl2pPr>
            <a:lvl3pPr>
              <a:defRPr sz="1351"/>
            </a:lvl3pPr>
            <a:lvl4pPr>
              <a:defRPr sz="1126"/>
            </a:lvl4pPr>
            <a:lvl5pPr>
              <a:defRPr sz="1126"/>
            </a:lvl5pPr>
            <a:lvl6pPr>
              <a:defRPr sz="1126"/>
            </a:lvl6pPr>
            <a:lvl7pPr>
              <a:defRPr sz="1126"/>
            </a:lvl7pPr>
            <a:lvl8pPr>
              <a:defRPr sz="1126"/>
            </a:lvl8pPr>
            <a:lvl9pPr>
              <a:defRPr sz="1126"/>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354614" y="4860131"/>
            <a:ext cx="1660449" cy="9003995"/>
          </a:xfrm>
        </p:spPr>
        <p:txBody>
          <a:bodyPr/>
          <a:lstStyle>
            <a:lvl1pPr marL="0" indent="0">
              <a:buNone/>
              <a:defRPr sz="901"/>
            </a:lvl1pPr>
            <a:lvl2pPr marL="257404" indent="0">
              <a:buNone/>
              <a:defRPr sz="788"/>
            </a:lvl2pPr>
            <a:lvl3pPr marL="514807" indent="0">
              <a:buNone/>
              <a:defRPr sz="676"/>
            </a:lvl3pPr>
            <a:lvl4pPr marL="772211" indent="0">
              <a:buNone/>
              <a:defRPr sz="563"/>
            </a:lvl4pPr>
            <a:lvl5pPr marL="1029614" indent="0">
              <a:buNone/>
              <a:defRPr sz="563"/>
            </a:lvl5pPr>
            <a:lvl6pPr marL="1287018" indent="0">
              <a:buNone/>
              <a:defRPr sz="563"/>
            </a:lvl6pPr>
            <a:lvl7pPr marL="1544422" indent="0">
              <a:buNone/>
              <a:defRPr sz="563"/>
            </a:lvl7pPr>
            <a:lvl8pPr marL="1801825" indent="0">
              <a:buNone/>
              <a:defRPr sz="563"/>
            </a:lvl8pPr>
            <a:lvl9pPr marL="2059229" indent="0">
              <a:buNone/>
              <a:defRPr sz="563"/>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A7AD578-B369-497F-9320-C2D3F783410C}" type="datetimeFigureOut">
              <a:rPr lang="fr-FR" smtClean="0"/>
              <a:t>07/10/2025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620B59F-2457-4D8F-9723-F934BF6CC0AB}" type="slidenum">
              <a:rPr lang="fr-FR" smtClean="0"/>
              <a:t>‹N°›</a:t>
            </a:fld>
            <a:endParaRPr lang="fr-FR"/>
          </a:p>
        </p:txBody>
      </p:sp>
    </p:spTree>
    <p:extLst>
      <p:ext uri="{BB962C8B-B14F-4D97-AF65-F5344CB8AC3E}">
        <p14:creationId xmlns:p14="http://schemas.microsoft.com/office/powerpoint/2010/main" val="2253953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54614" y="1080029"/>
            <a:ext cx="1660449" cy="3780102"/>
          </a:xfrm>
        </p:spPr>
        <p:txBody>
          <a:bodyPr anchor="b"/>
          <a:lstStyle>
            <a:lvl1pPr>
              <a:defRPr sz="1802"/>
            </a:lvl1pPr>
          </a:lstStyle>
          <a:p>
            <a:r>
              <a:rPr lang="fr-FR"/>
              <a:t>Modifiez le style du titre</a:t>
            </a:r>
            <a:endParaRPr lang="en-US" dirty="0"/>
          </a:p>
        </p:txBody>
      </p:sp>
      <p:sp>
        <p:nvSpPr>
          <p:cNvPr id="3" name="Picture Placeholder 2"/>
          <p:cNvSpPr>
            <a:spLocks noGrp="1" noChangeAspect="1"/>
          </p:cNvSpPr>
          <p:nvPr>
            <p:ph type="pic" idx="1"/>
          </p:nvPr>
        </p:nvSpPr>
        <p:spPr>
          <a:xfrm>
            <a:off x="2188682" y="2332567"/>
            <a:ext cx="2606308" cy="11512811"/>
          </a:xfrm>
        </p:spPr>
        <p:txBody>
          <a:bodyPr anchor="t"/>
          <a:lstStyle>
            <a:lvl1pPr marL="0" indent="0">
              <a:buNone/>
              <a:defRPr sz="1802"/>
            </a:lvl1pPr>
            <a:lvl2pPr marL="257404" indent="0">
              <a:buNone/>
              <a:defRPr sz="1576"/>
            </a:lvl2pPr>
            <a:lvl3pPr marL="514807" indent="0">
              <a:buNone/>
              <a:defRPr sz="1351"/>
            </a:lvl3pPr>
            <a:lvl4pPr marL="772211" indent="0">
              <a:buNone/>
              <a:defRPr sz="1126"/>
            </a:lvl4pPr>
            <a:lvl5pPr marL="1029614" indent="0">
              <a:buNone/>
              <a:defRPr sz="1126"/>
            </a:lvl5pPr>
            <a:lvl6pPr marL="1287018" indent="0">
              <a:buNone/>
              <a:defRPr sz="1126"/>
            </a:lvl6pPr>
            <a:lvl7pPr marL="1544422" indent="0">
              <a:buNone/>
              <a:defRPr sz="1126"/>
            </a:lvl7pPr>
            <a:lvl8pPr marL="1801825" indent="0">
              <a:buNone/>
              <a:defRPr sz="1126"/>
            </a:lvl8pPr>
            <a:lvl9pPr marL="2059229" indent="0">
              <a:buNone/>
              <a:defRPr sz="1126"/>
            </a:lvl9pPr>
          </a:lstStyle>
          <a:p>
            <a:r>
              <a:rPr lang="fr-FR"/>
              <a:t>Cliquez sur l'icône pour ajouter une image</a:t>
            </a:r>
            <a:endParaRPr lang="en-US" dirty="0"/>
          </a:p>
        </p:txBody>
      </p:sp>
      <p:sp>
        <p:nvSpPr>
          <p:cNvPr id="4" name="Text Placeholder 3"/>
          <p:cNvSpPr>
            <a:spLocks noGrp="1"/>
          </p:cNvSpPr>
          <p:nvPr>
            <p:ph type="body" sz="half" idx="2"/>
          </p:nvPr>
        </p:nvSpPr>
        <p:spPr>
          <a:xfrm>
            <a:off x="354614" y="4860131"/>
            <a:ext cx="1660449" cy="9003995"/>
          </a:xfrm>
        </p:spPr>
        <p:txBody>
          <a:bodyPr/>
          <a:lstStyle>
            <a:lvl1pPr marL="0" indent="0">
              <a:buNone/>
              <a:defRPr sz="901"/>
            </a:lvl1pPr>
            <a:lvl2pPr marL="257404" indent="0">
              <a:buNone/>
              <a:defRPr sz="788"/>
            </a:lvl2pPr>
            <a:lvl3pPr marL="514807" indent="0">
              <a:buNone/>
              <a:defRPr sz="676"/>
            </a:lvl3pPr>
            <a:lvl4pPr marL="772211" indent="0">
              <a:buNone/>
              <a:defRPr sz="563"/>
            </a:lvl4pPr>
            <a:lvl5pPr marL="1029614" indent="0">
              <a:buNone/>
              <a:defRPr sz="563"/>
            </a:lvl5pPr>
            <a:lvl6pPr marL="1287018" indent="0">
              <a:buNone/>
              <a:defRPr sz="563"/>
            </a:lvl6pPr>
            <a:lvl7pPr marL="1544422" indent="0">
              <a:buNone/>
              <a:defRPr sz="563"/>
            </a:lvl7pPr>
            <a:lvl8pPr marL="1801825" indent="0">
              <a:buNone/>
              <a:defRPr sz="563"/>
            </a:lvl8pPr>
            <a:lvl9pPr marL="2059229" indent="0">
              <a:buNone/>
              <a:defRPr sz="563"/>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A7AD578-B369-497F-9320-C2D3F783410C}" type="datetimeFigureOut">
              <a:rPr lang="fr-FR" smtClean="0"/>
              <a:t>07/10/2025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620B59F-2457-4D8F-9723-F934BF6CC0AB}" type="slidenum">
              <a:rPr lang="fr-FR" smtClean="0"/>
              <a:t>‹N°›</a:t>
            </a:fld>
            <a:endParaRPr lang="fr-FR"/>
          </a:p>
        </p:txBody>
      </p:sp>
    </p:spTree>
    <p:extLst>
      <p:ext uri="{BB962C8B-B14F-4D97-AF65-F5344CB8AC3E}">
        <p14:creationId xmlns:p14="http://schemas.microsoft.com/office/powerpoint/2010/main" val="2363916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3943" y="862527"/>
            <a:ext cx="4440377" cy="3131336"/>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353943" y="4312617"/>
            <a:ext cx="4440377" cy="1027902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353943" y="15015410"/>
            <a:ext cx="1158359" cy="862523"/>
          </a:xfrm>
          <a:prstGeom prst="rect">
            <a:avLst/>
          </a:prstGeom>
        </p:spPr>
        <p:txBody>
          <a:bodyPr vert="horz" lIns="91440" tIns="45720" rIns="91440" bIns="45720" rtlCol="0" anchor="ctr"/>
          <a:lstStyle>
            <a:lvl1pPr algn="l">
              <a:defRPr sz="676">
                <a:solidFill>
                  <a:schemeClr val="tx1">
                    <a:tint val="82000"/>
                  </a:schemeClr>
                </a:solidFill>
              </a:defRPr>
            </a:lvl1pPr>
          </a:lstStyle>
          <a:p>
            <a:fld id="{3A7AD578-B369-497F-9320-C2D3F783410C}" type="datetimeFigureOut">
              <a:rPr lang="fr-FR" smtClean="0"/>
              <a:t>07/10/2025</a:t>
            </a:fld>
            <a:endParaRPr lang="fr-FR"/>
          </a:p>
        </p:txBody>
      </p:sp>
      <p:sp>
        <p:nvSpPr>
          <p:cNvPr id="5" name="Footer Placeholder 4"/>
          <p:cNvSpPr>
            <a:spLocks noGrp="1"/>
          </p:cNvSpPr>
          <p:nvPr>
            <p:ph type="ftr" sz="quarter" idx="3"/>
          </p:nvPr>
        </p:nvSpPr>
        <p:spPr>
          <a:xfrm>
            <a:off x="1705362" y="15015410"/>
            <a:ext cx="1737539" cy="862523"/>
          </a:xfrm>
          <a:prstGeom prst="rect">
            <a:avLst/>
          </a:prstGeom>
        </p:spPr>
        <p:txBody>
          <a:bodyPr vert="horz" lIns="91440" tIns="45720" rIns="91440" bIns="45720" rtlCol="0" anchor="ctr"/>
          <a:lstStyle>
            <a:lvl1pPr algn="ctr">
              <a:defRPr sz="676">
                <a:solidFill>
                  <a:schemeClr val="tx1">
                    <a:tint val="82000"/>
                  </a:schemeClr>
                </a:solidFill>
              </a:defRPr>
            </a:lvl1pPr>
          </a:lstStyle>
          <a:p>
            <a:endParaRPr lang="fr-FR"/>
          </a:p>
        </p:txBody>
      </p:sp>
      <p:sp>
        <p:nvSpPr>
          <p:cNvPr id="6" name="Slide Number Placeholder 5"/>
          <p:cNvSpPr>
            <a:spLocks noGrp="1"/>
          </p:cNvSpPr>
          <p:nvPr>
            <p:ph type="sldNum" sz="quarter" idx="4"/>
          </p:nvPr>
        </p:nvSpPr>
        <p:spPr>
          <a:xfrm>
            <a:off x="3635961" y="15015410"/>
            <a:ext cx="1158359" cy="862523"/>
          </a:xfrm>
          <a:prstGeom prst="rect">
            <a:avLst/>
          </a:prstGeom>
        </p:spPr>
        <p:txBody>
          <a:bodyPr vert="horz" lIns="91440" tIns="45720" rIns="91440" bIns="45720" rtlCol="0" anchor="ctr"/>
          <a:lstStyle>
            <a:lvl1pPr algn="r">
              <a:defRPr sz="676">
                <a:solidFill>
                  <a:schemeClr val="tx1">
                    <a:tint val="82000"/>
                  </a:schemeClr>
                </a:solidFill>
              </a:defRPr>
            </a:lvl1pPr>
          </a:lstStyle>
          <a:p>
            <a:fld id="{F620B59F-2457-4D8F-9723-F934BF6CC0AB}" type="slidenum">
              <a:rPr lang="fr-FR" smtClean="0"/>
              <a:t>‹N°›</a:t>
            </a:fld>
            <a:endParaRPr lang="fr-FR"/>
          </a:p>
        </p:txBody>
      </p:sp>
    </p:spTree>
    <p:extLst>
      <p:ext uri="{BB962C8B-B14F-4D97-AF65-F5344CB8AC3E}">
        <p14:creationId xmlns:p14="http://schemas.microsoft.com/office/powerpoint/2010/main" val="18500280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514807" rtl="0" eaLnBrk="1" latinLnBrk="0" hangingPunct="1">
        <a:lnSpc>
          <a:spcPct val="90000"/>
        </a:lnSpc>
        <a:spcBef>
          <a:spcPct val="0"/>
        </a:spcBef>
        <a:buNone/>
        <a:defRPr sz="2477" kern="1200">
          <a:solidFill>
            <a:schemeClr val="tx1"/>
          </a:solidFill>
          <a:latin typeface="+mj-lt"/>
          <a:ea typeface="+mj-ea"/>
          <a:cs typeface="+mj-cs"/>
        </a:defRPr>
      </a:lvl1pPr>
    </p:titleStyle>
    <p:bodyStyle>
      <a:lvl1pPr marL="128702" indent="-128702" algn="l" defTabSz="514807" rtl="0" eaLnBrk="1" latinLnBrk="0" hangingPunct="1">
        <a:lnSpc>
          <a:spcPct val="90000"/>
        </a:lnSpc>
        <a:spcBef>
          <a:spcPts val="563"/>
        </a:spcBef>
        <a:buFont typeface="Arial" panose="020B0604020202020204" pitchFamily="34" charset="0"/>
        <a:buChar char="•"/>
        <a:defRPr sz="1576" kern="1200">
          <a:solidFill>
            <a:schemeClr val="tx1"/>
          </a:solidFill>
          <a:latin typeface="+mn-lt"/>
          <a:ea typeface="+mn-ea"/>
          <a:cs typeface="+mn-cs"/>
        </a:defRPr>
      </a:lvl1pPr>
      <a:lvl2pPr marL="386105" indent="-128702" algn="l" defTabSz="514807" rtl="0" eaLnBrk="1" latinLnBrk="0" hangingPunct="1">
        <a:lnSpc>
          <a:spcPct val="90000"/>
        </a:lnSpc>
        <a:spcBef>
          <a:spcPts val="282"/>
        </a:spcBef>
        <a:buFont typeface="Arial" panose="020B0604020202020204" pitchFamily="34" charset="0"/>
        <a:buChar char="•"/>
        <a:defRPr sz="1351" kern="1200">
          <a:solidFill>
            <a:schemeClr val="tx1"/>
          </a:solidFill>
          <a:latin typeface="+mn-lt"/>
          <a:ea typeface="+mn-ea"/>
          <a:cs typeface="+mn-cs"/>
        </a:defRPr>
      </a:lvl2pPr>
      <a:lvl3pPr marL="643509" indent="-128702" algn="l" defTabSz="514807" rtl="0" eaLnBrk="1" latinLnBrk="0" hangingPunct="1">
        <a:lnSpc>
          <a:spcPct val="90000"/>
        </a:lnSpc>
        <a:spcBef>
          <a:spcPts val="282"/>
        </a:spcBef>
        <a:buFont typeface="Arial" panose="020B0604020202020204" pitchFamily="34" charset="0"/>
        <a:buChar char="•"/>
        <a:defRPr sz="1126" kern="1200">
          <a:solidFill>
            <a:schemeClr val="tx1"/>
          </a:solidFill>
          <a:latin typeface="+mn-lt"/>
          <a:ea typeface="+mn-ea"/>
          <a:cs typeface="+mn-cs"/>
        </a:defRPr>
      </a:lvl3pPr>
      <a:lvl4pPr marL="900913" indent="-128702" algn="l" defTabSz="514807" rtl="0" eaLnBrk="1" latinLnBrk="0" hangingPunct="1">
        <a:lnSpc>
          <a:spcPct val="90000"/>
        </a:lnSpc>
        <a:spcBef>
          <a:spcPts val="282"/>
        </a:spcBef>
        <a:buFont typeface="Arial" panose="020B0604020202020204" pitchFamily="34" charset="0"/>
        <a:buChar char="•"/>
        <a:defRPr sz="1013" kern="1200">
          <a:solidFill>
            <a:schemeClr val="tx1"/>
          </a:solidFill>
          <a:latin typeface="+mn-lt"/>
          <a:ea typeface="+mn-ea"/>
          <a:cs typeface="+mn-cs"/>
        </a:defRPr>
      </a:lvl4pPr>
      <a:lvl5pPr marL="1158316" indent="-128702" algn="l" defTabSz="514807" rtl="0" eaLnBrk="1" latinLnBrk="0" hangingPunct="1">
        <a:lnSpc>
          <a:spcPct val="90000"/>
        </a:lnSpc>
        <a:spcBef>
          <a:spcPts val="282"/>
        </a:spcBef>
        <a:buFont typeface="Arial" panose="020B0604020202020204" pitchFamily="34" charset="0"/>
        <a:buChar char="•"/>
        <a:defRPr sz="1013" kern="1200">
          <a:solidFill>
            <a:schemeClr val="tx1"/>
          </a:solidFill>
          <a:latin typeface="+mn-lt"/>
          <a:ea typeface="+mn-ea"/>
          <a:cs typeface="+mn-cs"/>
        </a:defRPr>
      </a:lvl5pPr>
      <a:lvl6pPr marL="1415720" indent="-128702" algn="l" defTabSz="514807" rtl="0" eaLnBrk="1" latinLnBrk="0" hangingPunct="1">
        <a:lnSpc>
          <a:spcPct val="90000"/>
        </a:lnSpc>
        <a:spcBef>
          <a:spcPts val="282"/>
        </a:spcBef>
        <a:buFont typeface="Arial" panose="020B0604020202020204" pitchFamily="34" charset="0"/>
        <a:buChar char="•"/>
        <a:defRPr sz="1013" kern="1200">
          <a:solidFill>
            <a:schemeClr val="tx1"/>
          </a:solidFill>
          <a:latin typeface="+mn-lt"/>
          <a:ea typeface="+mn-ea"/>
          <a:cs typeface="+mn-cs"/>
        </a:defRPr>
      </a:lvl6pPr>
      <a:lvl7pPr marL="1673123" indent="-128702" algn="l" defTabSz="514807" rtl="0" eaLnBrk="1" latinLnBrk="0" hangingPunct="1">
        <a:lnSpc>
          <a:spcPct val="90000"/>
        </a:lnSpc>
        <a:spcBef>
          <a:spcPts val="282"/>
        </a:spcBef>
        <a:buFont typeface="Arial" panose="020B0604020202020204" pitchFamily="34" charset="0"/>
        <a:buChar char="•"/>
        <a:defRPr sz="1013" kern="1200">
          <a:solidFill>
            <a:schemeClr val="tx1"/>
          </a:solidFill>
          <a:latin typeface="+mn-lt"/>
          <a:ea typeface="+mn-ea"/>
          <a:cs typeface="+mn-cs"/>
        </a:defRPr>
      </a:lvl7pPr>
      <a:lvl8pPr marL="1930527" indent="-128702" algn="l" defTabSz="514807" rtl="0" eaLnBrk="1" latinLnBrk="0" hangingPunct="1">
        <a:lnSpc>
          <a:spcPct val="90000"/>
        </a:lnSpc>
        <a:spcBef>
          <a:spcPts val="282"/>
        </a:spcBef>
        <a:buFont typeface="Arial" panose="020B0604020202020204" pitchFamily="34" charset="0"/>
        <a:buChar char="•"/>
        <a:defRPr sz="1013" kern="1200">
          <a:solidFill>
            <a:schemeClr val="tx1"/>
          </a:solidFill>
          <a:latin typeface="+mn-lt"/>
          <a:ea typeface="+mn-ea"/>
          <a:cs typeface="+mn-cs"/>
        </a:defRPr>
      </a:lvl8pPr>
      <a:lvl9pPr marL="2187931" indent="-128702" algn="l" defTabSz="514807" rtl="0" eaLnBrk="1" latinLnBrk="0" hangingPunct="1">
        <a:lnSpc>
          <a:spcPct val="90000"/>
        </a:lnSpc>
        <a:spcBef>
          <a:spcPts val="282"/>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807" rtl="0" eaLnBrk="1" latinLnBrk="0" hangingPunct="1">
        <a:defRPr sz="1013" kern="1200">
          <a:solidFill>
            <a:schemeClr val="tx1"/>
          </a:solidFill>
          <a:latin typeface="+mn-lt"/>
          <a:ea typeface="+mn-ea"/>
          <a:cs typeface="+mn-cs"/>
        </a:defRPr>
      </a:lvl1pPr>
      <a:lvl2pPr marL="257404" algn="l" defTabSz="514807" rtl="0" eaLnBrk="1" latinLnBrk="0" hangingPunct="1">
        <a:defRPr sz="1013" kern="1200">
          <a:solidFill>
            <a:schemeClr val="tx1"/>
          </a:solidFill>
          <a:latin typeface="+mn-lt"/>
          <a:ea typeface="+mn-ea"/>
          <a:cs typeface="+mn-cs"/>
        </a:defRPr>
      </a:lvl2pPr>
      <a:lvl3pPr marL="514807" algn="l" defTabSz="514807" rtl="0" eaLnBrk="1" latinLnBrk="0" hangingPunct="1">
        <a:defRPr sz="1013" kern="1200">
          <a:solidFill>
            <a:schemeClr val="tx1"/>
          </a:solidFill>
          <a:latin typeface="+mn-lt"/>
          <a:ea typeface="+mn-ea"/>
          <a:cs typeface="+mn-cs"/>
        </a:defRPr>
      </a:lvl3pPr>
      <a:lvl4pPr marL="772211" algn="l" defTabSz="514807" rtl="0" eaLnBrk="1" latinLnBrk="0" hangingPunct="1">
        <a:defRPr sz="1013" kern="1200">
          <a:solidFill>
            <a:schemeClr val="tx1"/>
          </a:solidFill>
          <a:latin typeface="+mn-lt"/>
          <a:ea typeface="+mn-ea"/>
          <a:cs typeface="+mn-cs"/>
        </a:defRPr>
      </a:lvl4pPr>
      <a:lvl5pPr marL="1029614" algn="l" defTabSz="514807" rtl="0" eaLnBrk="1" latinLnBrk="0" hangingPunct="1">
        <a:defRPr sz="1013" kern="1200">
          <a:solidFill>
            <a:schemeClr val="tx1"/>
          </a:solidFill>
          <a:latin typeface="+mn-lt"/>
          <a:ea typeface="+mn-ea"/>
          <a:cs typeface="+mn-cs"/>
        </a:defRPr>
      </a:lvl5pPr>
      <a:lvl6pPr marL="1287018" algn="l" defTabSz="514807" rtl="0" eaLnBrk="1" latinLnBrk="0" hangingPunct="1">
        <a:defRPr sz="1013" kern="1200">
          <a:solidFill>
            <a:schemeClr val="tx1"/>
          </a:solidFill>
          <a:latin typeface="+mn-lt"/>
          <a:ea typeface="+mn-ea"/>
          <a:cs typeface="+mn-cs"/>
        </a:defRPr>
      </a:lvl6pPr>
      <a:lvl7pPr marL="1544422" algn="l" defTabSz="514807" rtl="0" eaLnBrk="1" latinLnBrk="0" hangingPunct="1">
        <a:defRPr sz="1013" kern="1200">
          <a:solidFill>
            <a:schemeClr val="tx1"/>
          </a:solidFill>
          <a:latin typeface="+mn-lt"/>
          <a:ea typeface="+mn-ea"/>
          <a:cs typeface="+mn-cs"/>
        </a:defRPr>
      </a:lvl7pPr>
      <a:lvl8pPr marL="1801825" algn="l" defTabSz="514807" rtl="0" eaLnBrk="1" latinLnBrk="0" hangingPunct="1">
        <a:defRPr sz="1013" kern="1200">
          <a:solidFill>
            <a:schemeClr val="tx1"/>
          </a:solidFill>
          <a:latin typeface="+mn-lt"/>
          <a:ea typeface="+mn-ea"/>
          <a:cs typeface="+mn-cs"/>
        </a:defRPr>
      </a:lvl8pPr>
      <a:lvl9pPr marL="2059229" algn="l" defTabSz="51480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facebook.com/villelesarcssurargens" TargetMode="External"/><Relationship Id="rId3" Type="http://schemas.microsoft.com/office/2007/relationships/hdphoto" Target="../media/hdphoto1.wdp"/><Relationship Id="rId7" Type="http://schemas.openxmlformats.org/officeDocument/2006/relationships/image" Target="../media/image4.png"/><Relationship Id="rId12"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hyperlink" Target="https://www.mairie-les-arcs-sur-argens.fr/" TargetMode="External"/><Relationship Id="rId10" Type="http://schemas.openxmlformats.org/officeDocument/2006/relationships/hyperlink" Target="https://www.facebook.com/bastidesaintececile" TargetMode="External"/><Relationship Id="rId4" Type="http://schemas.openxmlformats.org/officeDocument/2006/relationships/image" Target="../media/image2.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ABBDF5-E007-9467-345C-0B74052C3613}"/>
              </a:ext>
            </a:extLst>
          </p:cNvPr>
          <p:cNvSpPr/>
          <p:nvPr/>
        </p:nvSpPr>
        <p:spPr>
          <a:xfrm>
            <a:off x="2" y="-10279"/>
            <a:ext cx="5148263" cy="1805070"/>
          </a:xfrm>
          <a:prstGeom prst="rect">
            <a:avLst/>
          </a:prstGeom>
          <a:solidFill>
            <a:srgbClr val="9B49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238" dirty="0"/>
          </a:p>
        </p:txBody>
      </p:sp>
      <p:cxnSp>
        <p:nvCxnSpPr>
          <p:cNvPr id="6" name="Connecteur droit 5">
            <a:extLst>
              <a:ext uri="{FF2B5EF4-FFF2-40B4-BE49-F238E27FC236}">
                <a16:creationId xmlns:a16="http://schemas.microsoft.com/office/drawing/2014/main" id="{54A0B436-B541-9C56-12C7-1A0A32C5043A}"/>
              </a:ext>
            </a:extLst>
          </p:cNvPr>
          <p:cNvCxnSpPr>
            <a:cxnSpLocks/>
          </p:cNvCxnSpPr>
          <p:nvPr/>
        </p:nvCxnSpPr>
        <p:spPr>
          <a:xfrm>
            <a:off x="2" y="1794791"/>
            <a:ext cx="5148263"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ZoneTexte 10">
            <a:extLst>
              <a:ext uri="{FF2B5EF4-FFF2-40B4-BE49-F238E27FC236}">
                <a16:creationId xmlns:a16="http://schemas.microsoft.com/office/drawing/2014/main" id="{9CB4ADC1-BA53-61B9-5760-A4BEE66586B1}"/>
              </a:ext>
            </a:extLst>
          </p:cNvPr>
          <p:cNvSpPr txBox="1"/>
          <p:nvPr/>
        </p:nvSpPr>
        <p:spPr>
          <a:xfrm rot="20963889">
            <a:off x="1154955" y="599868"/>
            <a:ext cx="3038110" cy="584775"/>
          </a:xfrm>
          <a:prstGeom prst="rect">
            <a:avLst/>
          </a:prstGeom>
          <a:noFill/>
        </p:spPr>
        <p:txBody>
          <a:bodyPr wrap="square" rtlCol="0">
            <a:spAutoFit/>
          </a:bodyPr>
          <a:lstStyle/>
          <a:p>
            <a:r>
              <a:rPr lang="fr-FR" sz="3200" dirty="0">
                <a:latin typeface="STXingkai" panose="020B0503020204020204" pitchFamily="2" charset="-122"/>
                <a:ea typeface="STXingkai" panose="020B0503020204020204" pitchFamily="2" charset="-122"/>
              </a:rPr>
              <a:t>Sainte </a:t>
            </a:r>
            <a:r>
              <a:rPr lang="fr-FR" sz="3200" dirty="0" err="1">
                <a:latin typeface="STXingkai" panose="020B0503020204020204" pitchFamily="2" charset="-122"/>
                <a:ea typeface="STXingkai" panose="020B0503020204020204" pitchFamily="2" charset="-122"/>
              </a:rPr>
              <a:t>Cecile</a:t>
            </a:r>
            <a:endParaRPr lang="fr-FR" sz="3200" dirty="0">
              <a:latin typeface="STXingkai" panose="020B0503020204020204" pitchFamily="2" charset="-122"/>
              <a:ea typeface="STXingkai" panose="020B0503020204020204" pitchFamily="2" charset="-122"/>
            </a:endParaRPr>
          </a:p>
        </p:txBody>
      </p:sp>
      <p:pic>
        <p:nvPicPr>
          <p:cNvPr id="3" name="Image 2" descr="Une image contenant texte, Police, noir, blanc&#10;&#10;Le contenu généré par l’IA peut être incorrect.">
            <a:extLst>
              <a:ext uri="{FF2B5EF4-FFF2-40B4-BE49-F238E27FC236}">
                <a16:creationId xmlns:a16="http://schemas.microsoft.com/office/drawing/2014/main" id="{7DA2698D-F6D6-0810-871B-0BA26B7805D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01451" y="116839"/>
            <a:ext cx="4145632" cy="1163606"/>
          </a:xfrm>
          <a:prstGeom prst="rect">
            <a:avLst/>
          </a:prstGeom>
        </p:spPr>
      </p:pic>
      <p:pic>
        <p:nvPicPr>
          <p:cNvPr id="7" name="Image 6" descr="Une image contenant Graphique, Emblème, symbole, écusson&#10;&#10;Le contenu généré par l’IA peut être incorrect.">
            <a:extLst>
              <a:ext uri="{FF2B5EF4-FFF2-40B4-BE49-F238E27FC236}">
                <a16:creationId xmlns:a16="http://schemas.microsoft.com/office/drawing/2014/main" id="{B5CE71F8-F038-09E7-084A-968C1F43E3C1}"/>
              </a:ext>
            </a:extLst>
          </p:cNvPr>
          <p:cNvPicPr>
            <a:picLocks noChangeAspect="1"/>
          </p:cNvPicPr>
          <p:nvPr/>
        </p:nvPicPr>
        <p:blipFill>
          <a:blip r:embed="rId4">
            <a:extLst>
              <a:ext uri="{28A0092B-C50C-407E-A947-70E740481C1C}">
                <a14:useLocalDpi xmlns:a14="http://schemas.microsoft.com/office/drawing/2010/main" val="0"/>
              </a:ext>
            </a:extLst>
          </a:blip>
          <a:srcRect l="3037" r="78445" b="19475"/>
          <a:stretch>
            <a:fillRect/>
          </a:stretch>
        </p:blipFill>
        <p:spPr>
          <a:xfrm>
            <a:off x="2197319" y="1340105"/>
            <a:ext cx="953382" cy="1163606"/>
          </a:xfrm>
          <a:prstGeom prst="rect">
            <a:avLst/>
          </a:prstGeom>
        </p:spPr>
      </p:pic>
      <p:sp>
        <p:nvSpPr>
          <p:cNvPr id="8" name="ZoneTexte 7">
            <a:extLst>
              <a:ext uri="{FF2B5EF4-FFF2-40B4-BE49-F238E27FC236}">
                <a16:creationId xmlns:a16="http://schemas.microsoft.com/office/drawing/2014/main" id="{A177D729-28C7-578A-8968-8860B55E7D8B}"/>
              </a:ext>
            </a:extLst>
          </p:cNvPr>
          <p:cNvSpPr txBox="1"/>
          <p:nvPr/>
        </p:nvSpPr>
        <p:spPr>
          <a:xfrm>
            <a:off x="2" y="2357203"/>
            <a:ext cx="5148263" cy="523220"/>
          </a:xfrm>
          <a:prstGeom prst="rect">
            <a:avLst/>
          </a:prstGeom>
          <a:noFill/>
        </p:spPr>
        <p:txBody>
          <a:bodyPr wrap="square" rtlCol="0">
            <a:spAutoFit/>
          </a:bodyPr>
          <a:lstStyle/>
          <a:p>
            <a:pPr algn="ctr"/>
            <a:r>
              <a:rPr lang="en-US" sz="2800" dirty="0">
                <a:latin typeface="Baguet Script" panose="00000500000000000000" pitchFamily="2" charset="0"/>
              </a:rPr>
              <a:t>Transportation of the mill stones </a:t>
            </a:r>
            <a:endParaRPr lang="fr-FR" sz="2800" dirty="0">
              <a:latin typeface="Baguet Script" panose="00000500000000000000" pitchFamily="2" charset="0"/>
            </a:endParaRPr>
          </a:p>
        </p:txBody>
      </p:sp>
      <p:pic>
        <p:nvPicPr>
          <p:cNvPr id="5" name="Image 4" descr="Une image contenant texte, capture d’écran, conception&#10;&#10;Le contenu généré par l’IA peut être incorrect.">
            <a:hlinkClick r:id="rId5"/>
            <a:extLst>
              <a:ext uri="{FF2B5EF4-FFF2-40B4-BE49-F238E27FC236}">
                <a16:creationId xmlns:a16="http://schemas.microsoft.com/office/drawing/2014/main" id="{B92985A6-6A36-EF17-342D-6FFDBCF2140B}"/>
              </a:ext>
            </a:extLst>
          </p:cNvPr>
          <p:cNvPicPr>
            <a:picLocks noChangeAspect="1"/>
          </p:cNvPicPr>
          <p:nvPr/>
        </p:nvPicPr>
        <p:blipFill>
          <a:blip r:embed="rId6">
            <a:extLst>
              <a:ext uri="{28A0092B-C50C-407E-A947-70E740481C1C}">
                <a14:useLocalDpi xmlns:a14="http://schemas.microsoft.com/office/drawing/2010/main" val="0"/>
              </a:ext>
            </a:extLst>
          </a:blip>
          <a:srcRect t="26184"/>
          <a:stretch>
            <a:fillRect/>
          </a:stretch>
        </p:blipFill>
        <p:spPr>
          <a:xfrm>
            <a:off x="3799" y="14013592"/>
            <a:ext cx="5148263" cy="2174823"/>
          </a:xfrm>
          <a:prstGeom prst="rect">
            <a:avLst/>
          </a:prstGeom>
        </p:spPr>
      </p:pic>
      <p:sp>
        <p:nvSpPr>
          <p:cNvPr id="13" name="ZoneTexte 12">
            <a:hlinkClick r:id="rId5"/>
            <a:extLst>
              <a:ext uri="{FF2B5EF4-FFF2-40B4-BE49-F238E27FC236}">
                <a16:creationId xmlns:a16="http://schemas.microsoft.com/office/drawing/2014/main" id="{33085B5F-0B7A-3D62-7B7D-6428A1F9DA56}"/>
              </a:ext>
            </a:extLst>
          </p:cNvPr>
          <p:cNvSpPr txBox="1"/>
          <p:nvPr/>
        </p:nvSpPr>
        <p:spPr>
          <a:xfrm>
            <a:off x="1770187" y="14526721"/>
            <a:ext cx="2239107" cy="646331"/>
          </a:xfrm>
          <a:prstGeom prst="rect">
            <a:avLst/>
          </a:prstGeom>
          <a:noFill/>
        </p:spPr>
        <p:txBody>
          <a:bodyPr wrap="square" rtlCol="0">
            <a:spAutoFit/>
          </a:bodyPr>
          <a:lstStyle/>
          <a:p>
            <a:pPr algn="ctr"/>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Find all our news on the site of the Arcs town hall</a:t>
            </a:r>
          </a:p>
          <a:p>
            <a:pPr algn="ctr"/>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here </a:t>
            </a:r>
            <a:endParaRPr lang="fr-FR"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6" name="Image 15" descr="Une image contenant croquis, dessin, noir et blanc, silhouette&#10;&#10;Le contenu généré par l’IA peut être incorrect.">
            <a:extLst>
              <a:ext uri="{FF2B5EF4-FFF2-40B4-BE49-F238E27FC236}">
                <a16:creationId xmlns:a16="http://schemas.microsoft.com/office/drawing/2014/main" id="{5E9C6F6B-6368-FAC8-D730-034DA3E97160}"/>
              </a:ext>
            </a:extLst>
          </p:cNvPr>
          <p:cNvPicPr>
            <a:picLocks noChangeAspect="1"/>
          </p:cNvPicPr>
          <p:nvPr/>
        </p:nvPicPr>
        <p:blipFill>
          <a:blip r:embed="rId7">
            <a:extLst>
              <a:ext uri="{28A0092B-C50C-407E-A947-70E740481C1C}">
                <a14:useLocalDpi xmlns:a14="http://schemas.microsoft.com/office/drawing/2010/main" val="0"/>
              </a:ext>
            </a:extLst>
          </a:blip>
          <a:srcRect b="56399"/>
          <a:stretch>
            <a:fillRect/>
          </a:stretch>
        </p:blipFill>
        <p:spPr>
          <a:xfrm>
            <a:off x="2" y="13242120"/>
            <a:ext cx="5148263" cy="1284601"/>
          </a:xfrm>
          <a:prstGeom prst="rect">
            <a:avLst/>
          </a:prstGeom>
        </p:spPr>
      </p:pic>
      <p:pic>
        <p:nvPicPr>
          <p:cNvPr id="18" name="Image 17" descr="Une image contenant logo, symbole, Graphique, conception&#10;&#10;Le contenu généré par l’IA peut être incorrect.">
            <a:hlinkClick r:id="rId8"/>
            <a:extLst>
              <a:ext uri="{FF2B5EF4-FFF2-40B4-BE49-F238E27FC236}">
                <a16:creationId xmlns:a16="http://schemas.microsoft.com/office/drawing/2014/main" id="{0E492736-049B-48F6-86E1-438C20800F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9345" y="13306164"/>
            <a:ext cx="452866" cy="342197"/>
          </a:xfrm>
          <a:prstGeom prst="rect">
            <a:avLst/>
          </a:prstGeom>
        </p:spPr>
      </p:pic>
      <p:pic>
        <p:nvPicPr>
          <p:cNvPr id="19" name="Image 18" descr="Une image contenant logo, symbole, Graphique, conception&#10;&#10;Le contenu généré par l’IA peut être incorrect.">
            <a:hlinkClick r:id="rId10"/>
            <a:extLst>
              <a:ext uri="{FF2B5EF4-FFF2-40B4-BE49-F238E27FC236}">
                <a16:creationId xmlns:a16="http://schemas.microsoft.com/office/drawing/2014/main" id="{1D2FF73C-DF40-4515-039F-154A79FF99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9345" y="13659878"/>
            <a:ext cx="452866" cy="342197"/>
          </a:xfrm>
          <a:prstGeom prst="rect">
            <a:avLst/>
          </a:prstGeom>
        </p:spPr>
      </p:pic>
      <p:sp>
        <p:nvSpPr>
          <p:cNvPr id="20" name="ZoneTexte 19">
            <a:hlinkClick r:id="rId8"/>
            <a:extLst>
              <a:ext uri="{FF2B5EF4-FFF2-40B4-BE49-F238E27FC236}">
                <a16:creationId xmlns:a16="http://schemas.microsoft.com/office/drawing/2014/main" id="{E2324C47-AD39-4B64-9B3C-48DF42D6BF8D}"/>
              </a:ext>
            </a:extLst>
          </p:cNvPr>
          <p:cNvSpPr txBox="1"/>
          <p:nvPr/>
        </p:nvSpPr>
        <p:spPr>
          <a:xfrm>
            <a:off x="3773156" y="13306164"/>
            <a:ext cx="732392" cy="276999"/>
          </a:xfrm>
          <a:prstGeom prst="rect">
            <a:avLst/>
          </a:prstGeom>
          <a:noFill/>
        </p:spPr>
        <p:txBody>
          <a:bodyPr wrap="square" rtlCol="0">
            <a:spAutoFit/>
          </a:bodyPr>
          <a:lstStyle/>
          <a:p>
            <a:pPr algn="ctr"/>
            <a:r>
              <a:rPr lang="fr-FR" sz="600" dirty="0">
                <a:solidFill>
                  <a:srgbClr val="3D5B99"/>
                </a:solidFill>
              </a:rPr>
              <a:t>Les Arcs sur Argens</a:t>
            </a:r>
          </a:p>
        </p:txBody>
      </p:sp>
      <p:sp>
        <p:nvSpPr>
          <p:cNvPr id="21" name="ZoneTexte 20">
            <a:hlinkClick r:id="rId10"/>
            <a:extLst>
              <a:ext uri="{FF2B5EF4-FFF2-40B4-BE49-F238E27FC236}">
                <a16:creationId xmlns:a16="http://schemas.microsoft.com/office/drawing/2014/main" id="{1C0F1E2A-316C-2E7E-2462-9B934C7FFD16}"/>
              </a:ext>
            </a:extLst>
          </p:cNvPr>
          <p:cNvSpPr txBox="1"/>
          <p:nvPr/>
        </p:nvSpPr>
        <p:spPr>
          <a:xfrm>
            <a:off x="3773157" y="13692477"/>
            <a:ext cx="732392" cy="276999"/>
          </a:xfrm>
          <a:prstGeom prst="rect">
            <a:avLst/>
          </a:prstGeom>
          <a:noFill/>
        </p:spPr>
        <p:txBody>
          <a:bodyPr wrap="square" rtlCol="0">
            <a:spAutoFit/>
          </a:bodyPr>
          <a:lstStyle/>
          <a:p>
            <a:pPr algn="ctr"/>
            <a:r>
              <a:rPr lang="fr-FR" sz="600" dirty="0">
                <a:solidFill>
                  <a:srgbClr val="3D5B99"/>
                </a:solidFill>
              </a:rPr>
              <a:t>Bastide Sainte </a:t>
            </a:r>
          </a:p>
          <a:p>
            <a:pPr algn="ctr"/>
            <a:r>
              <a:rPr lang="fr-FR" sz="600" dirty="0">
                <a:solidFill>
                  <a:srgbClr val="3D5B99"/>
                </a:solidFill>
              </a:rPr>
              <a:t>Cécile</a:t>
            </a:r>
          </a:p>
        </p:txBody>
      </p:sp>
      <p:pic>
        <p:nvPicPr>
          <p:cNvPr id="15" name="Image 14">
            <a:extLst>
              <a:ext uri="{FF2B5EF4-FFF2-40B4-BE49-F238E27FC236}">
                <a16:creationId xmlns:a16="http://schemas.microsoft.com/office/drawing/2014/main" id="{5A378CE6-444B-C9DD-C5D8-D01AD87487EE}"/>
              </a:ext>
            </a:extLst>
          </p:cNvPr>
          <p:cNvPicPr>
            <a:picLocks noChangeAspect="1"/>
          </p:cNvPicPr>
          <p:nvPr/>
        </p:nvPicPr>
        <p:blipFill>
          <a:blip r:embed="rId11">
            <a:extLst>
              <a:ext uri="{BEBA8EAE-BF5A-486C-A8C5-ECC9F3942E4B}">
                <a14:imgProps xmlns:a14="http://schemas.microsoft.com/office/drawing/2010/main">
                  <a14:imgLayer r:embed="rId12">
                    <a14:imgEffect>
                      <a14:saturation sat="33000"/>
                    </a14:imgEffect>
                  </a14:imgLayer>
                </a14:imgProps>
              </a:ext>
              <a:ext uri="{28A0092B-C50C-407E-A947-70E740481C1C}">
                <a14:useLocalDpi xmlns:a14="http://schemas.microsoft.com/office/drawing/2010/main" val="0"/>
              </a:ext>
            </a:extLst>
          </a:blip>
          <a:srcRect/>
          <a:stretch/>
        </p:blipFill>
        <p:spPr>
          <a:xfrm>
            <a:off x="653953" y="2965183"/>
            <a:ext cx="3840355" cy="2768183"/>
          </a:xfrm>
          <a:prstGeom prst="rect">
            <a:avLst/>
          </a:prstGeom>
        </p:spPr>
      </p:pic>
      <p:sp>
        <p:nvSpPr>
          <p:cNvPr id="22" name="ZoneTexte 21">
            <a:extLst>
              <a:ext uri="{FF2B5EF4-FFF2-40B4-BE49-F238E27FC236}">
                <a16:creationId xmlns:a16="http://schemas.microsoft.com/office/drawing/2014/main" id="{3B70F727-1384-8328-C9C1-1E2F2117D3B3}"/>
              </a:ext>
            </a:extLst>
          </p:cNvPr>
          <p:cNvSpPr txBox="1"/>
          <p:nvPr/>
        </p:nvSpPr>
        <p:spPr>
          <a:xfrm>
            <a:off x="186050" y="5824649"/>
            <a:ext cx="4776159" cy="7571303"/>
          </a:xfrm>
          <a:prstGeom prst="rect">
            <a:avLst/>
          </a:prstGeom>
          <a:noFill/>
        </p:spPr>
        <p:txBody>
          <a:bodyPr wrap="square" rtlCol="0">
            <a:spAutoFit/>
          </a:bodyPr>
          <a:lstStyle/>
          <a:p>
            <a:r>
              <a:rPr lang="en-US" dirty="0"/>
              <a:t>Millstone transportation was surely a risky adventure: they had to move masses of more than 1 ton (according to the size of the stone) on steep paths.</a:t>
            </a:r>
            <a:endParaRPr lang="fr-FR" dirty="0"/>
          </a:p>
          <a:p>
            <a:r>
              <a:rPr lang="en-US" dirty="0"/>
              <a:t>The ‘</a:t>
            </a:r>
            <a:r>
              <a:rPr lang="en-US" dirty="0" err="1"/>
              <a:t>pierriers</a:t>
            </a:r>
            <a:r>
              <a:rPr lang="en-US" dirty="0"/>
              <a:t>’ (stonemasons) used logs to roll the millstones. As soon as the millstones arrived at the edge of a passable track, they dragged them on a cart driven by oxen or horses.</a:t>
            </a:r>
            <a:endParaRPr lang="fr-FR" dirty="0"/>
          </a:p>
          <a:p>
            <a:r>
              <a:rPr lang="en-US" dirty="0"/>
              <a:t> </a:t>
            </a:r>
            <a:endParaRPr lang="fr-FR" dirty="0"/>
          </a:p>
          <a:p>
            <a:r>
              <a:rPr lang="en-US" b="1" i="1" dirty="0"/>
              <a:t>Translation of the medieval text :</a:t>
            </a:r>
            <a:endParaRPr lang="fr-FR" b="1" i="1" dirty="0"/>
          </a:p>
          <a:p>
            <a:r>
              <a:rPr lang="en-US" dirty="0"/>
              <a:t>The lord compelled inhabitants to go fetch the millstones for “</a:t>
            </a:r>
            <a:r>
              <a:rPr lang="en-US" dirty="0" err="1"/>
              <a:t>mollins</a:t>
            </a:r>
            <a:r>
              <a:rPr lang="en-US" dirty="0"/>
              <a:t>” (mills) of said place belonging to the said lord. </a:t>
            </a:r>
          </a:p>
          <a:p>
            <a:endParaRPr lang="fr-FR" dirty="0"/>
          </a:p>
          <a:p>
            <a:r>
              <a:rPr lang="en-US" dirty="0"/>
              <a:t>In this question or grudge which is the 20th quarrel, our arbitrators say and declare that the inhabitants of said place are obliged to go and fetch said stones for the mills and that said Lord (…) to provide sufficient food for men as is customary.</a:t>
            </a:r>
          </a:p>
          <a:p>
            <a:endParaRPr lang="fr-FR" dirty="0"/>
          </a:p>
          <a:p>
            <a:r>
              <a:rPr lang="en-US" dirty="0"/>
              <a:t>It is the 20th complaint about the millstone transportation. The millstone transportation of mills at the expense of the inhabitants is an ancient Provençal custom but the lord was obliged to feed them during the operation.</a:t>
            </a:r>
            <a:endParaRPr lang="fr-FR" dirty="0"/>
          </a:p>
        </p:txBody>
      </p:sp>
    </p:spTree>
    <p:extLst>
      <p:ext uri="{BB962C8B-B14F-4D97-AF65-F5344CB8AC3E}">
        <p14:creationId xmlns:p14="http://schemas.microsoft.com/office/powerpoint/2010/main" val="2658210875"/>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4941d66-8d75-45a4-ba12-0db0231e7e37">
      <Terms xmlns="http://schemas.microsoft.com/office/infopath/2007/PartnerControls"/>
    </lcf76f155ced4ddcb4097134ff3c332f>
    <TaxCatchAll xmlns="6538d20f-93ff-4039-a7dd-c92ecb85ad2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0F085D686CF584888CCFA74644102A4" ma:contentTypeVersion="15" ma:contentTypeDescription="Crée un document." ma:contentTypeScope="" ma:versionID="b92079a9b245831b27e5e81df1a458fa">
  <xsd:schema xmlns:xsd="http://www.w3.org/2001/XMLSchema" xmlns:xs="http://www.w3.org/2001/XMLSchema" xmlns:p="http://schemas.microsoft.com/office/2006/metadata/properties" xmlns:ns2="c4941d66-8d75-45a4-ba12-0db0231e7e37" xmlns:ns3="6538d20f-93ff-4039-a7dd-c92ecb85ad2f" targetNamespace="http://schemas.microsoft.com/office/2006/metadata/properties" ma:root="true" ma:fieldsID="828b651f6d300e1339690e3e7d43aa09" ns2:_="" ns3:_="">
    <xsd:import namespace="c4941d66-8d75-45a4-ba12-0db0231e7e37"/>
    <xsd:import namespace="6538d20f-93ff-4039-a7dd-c92ecb85ad2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41d66-8d75-45a4-ba12-0db0231e7e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fd3dca8c-85d8-48db-af3d-7e663b093ecc"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38d20f-93ff-4039-a7dd-c92ecb85ad2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59de843-7928-4235-b23f-2d7895f76a0c}" ma:internalName="TaxCatchAll" ma:showField="CatchAllData" ma:web="6538d20f-93ff-4039-a7dd-c92ecb85ad2f">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3F00EF-B3B1-474B-AE6A-C05CF8D6821E}">
  <ds:schemaRefs>
    <ds:schemaRef ds:uri="http://www.w3.org/XML/1998/namespace"/>
    <ds:schemaRef ds:uri="http://schemas.microsoft.com/office/2006/metadata/properties"/>
    <ds:schemaRef ds:uri="http://schemas.microsoft.com/office/infopath/2007/PartnerControls"/>
    <ds:schemaRef ds:uri="http://purl.org/dc/terms/"/>
    <ds:schemaRef ds:uri="http://purl.org/dc/elements/1.1/"/>
    <ds:schemaRef ds:uri="43590ac0-9243-467b-ab7d-a880e2fba6e9"/>
    <ds:schemaRef ds:uri="http://schemas.microsoft.com/office/2006/documentManagement/types"/>
    <ds:schemaRef ds:uri="http://schemas.openxmlformats.org/package/2006/metadata/core-properties"/>
    <ds:schemaRef ds:uri="f4c7469f-ea08-4a28-abbd-883824f19f6c"/>
    <ds:schemaRef ds:uri="http://purl.org/dc/dcmitype/"/>
  </ds:schemaRefs>
</ds:datastoreItem>
</file>

<file path=customXml/itemProps2.xml><?xml version="1.0" encoding="utf-8"?>
<ds:datastoreItem xmlns:ds="http://schemas.openxmlformats.org/officeDocument/2006/customXml" ds:itemID="{3543CB0A-6FD2-40D5-9457-F6CDD68EBD89}">
  <ds:schemaRefs>
    <ds:schemaRef ds:uri="http://schemas.microsoft.com/sharepoint/v3/contenttype/forms"/>
  </ds:schemaRefs>
</ds:datastoreItem>
</file>

<file path=customXml/itemProps3.xml><?xml version="1.0" encoding="utf-8"?>
<ds:datastoreItem xmlns:ds="http://schemas.openxmlformats.org/officeDocument/2006/customXml" ds:itemID="{050D2055-D729-4991-834E-7439432C82AE}"/>
</file>

<file path=docProps/app.xml><?xml version="1.0" encoding="utf-8"?>
<Properties xmlns="http://schemas.openxmlformats.org/officeDocument/2006/extended-properties" xmlns:vt="http://schemas.openxmlformats.org/officeDocument/2006/docPropsVTypes">
  <Template>Office Theme</Template>
  <TotalTime>146</TotalTime>
  <Words>216</Words>
  <Application>Microsoft Office PowerPoint</Application>
  <PresentationFormat>Personnalisé</PresentationFormat>
  <Paragraphs>16</Paragraphs>
  <Slides>1</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vt:i4>
      </vt:variant>
    </vt:vector>
  </HeadingPairs>
  <TitlesOfParts>
    <vt:vector size="8" baseType="lpstr">
      <vt:lpstr>STXingkai</vt:lpstr>
      <vt:lpstr>Aptos</vt:lpstr>
      <vt:lpstr>Aptos Display</vt:lpstr>
      <vt:lpstr>Arial</vt:lpstr>
      <vt:lpstr>Baguet Script</vt:lpstr>
      <vt:lpstr>Calibri</vt:lpstr>
      <vt:lpstr>Thème Office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COLLET Laurene</dc:creator>
  <cp:lastModifiedBy>COLLET Laurene</cp:lastModifiedBy>
  <cp:revision>28</cp:revision>
  <dcterms:created xsi:type="dcterms:W3CDTF">2025-09-19T06:40:01Z</dcterms:created>
  <dcterms:modified xsi:type="dcterms:W3CDTF">2025-10-07T10:09:59Z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0x010100F0F085D686CF584888CCFA74644102A4</vt:lpwstr>
  </property>
</Properties>
</file>