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026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3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4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6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4000"/>
            <a:ext cx="5148263" cy="1805070"/>
          </a:xfrm>
          <a:prstGeom prst="rect">
            <a:avLst/>
          </a:prstGeom>
          <a:solidFill>
            <a:srgbClr val="5F8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809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614146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371482"/>
            <a:ext cx="5148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guet Script" panose="00000500000000000000" pitchFamily="2" charset="0"/>
              </a:rPr>
              <a:t>How to produce olive oil without mills </a:t>
            </a:r>
            <a:endParaRPr lang="fr-FR" sz="32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2221390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2734519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1449918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513962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867676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1513962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1900275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1" y="3368565"/>
            <a:ext cx="3840357" cy="276818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49" y="6284972"/>
            <a:ext cx="47761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every place at every time, with or without a mill, the method to make olive oil had always been and is still essentially mechanical.</a:t>
            </a:r>
            <a:endParaRPr lang="fr-FR" dirty="0"/>
          </a:p>
          <a:p>
            <a:r>
              <a:rPr lang="en-US" dirty="0"/>
              <a:t>Unlike the wine-making process, no chemical transformation is necessary.</a:t>
            </a:r>
            <a:endParaRPr lang="fr-FR" dirty="0"/>
          </a:p>
          <a:p>
            <a:r>
              <a:rPr lang="en-US" dirty="0"/>
              <a:t>You need to:</a:t>
            </a:r>
            <a:endParaRPr lang="fr-FR" dirty="0"/>
          </a:p>
          <a:p>
            <a:r>
              <a:rPr lang="en-US" dirty="0"/>
              <a:t>•	“Triturate” olives, that is to say, crush them to tear the skin, release the olive oil and form a paste.</a:t>
            </a:r>
            <a:endParaRPr lang="fr-FR" dirty="0"/>
          </a:p>
          <a:p>
            <a:r>
              <a:rPr lang="en-US" dirty="0"/>
              <a:t>•	Press the paste to extract the juice of the fruit.</a:t>
            </a:r>
            <a:endParaRPr lang="fr-FR" dirty="0"/>
          </a:p>
          <a:p>
            <a:r>
              <a:rPr lang="en-US" dirty="0"/>
              <a:t>•	Separate oil from the fruit vegetation waters called “margines”.</a:t>
            </a:r>
            <a:endParaRPr lang="fr-FR" dirty="0"/>
          </a:p>
          <a:p>
            <a:r>
              <a:rPr lang="en-US" dirty="0"/>
              <a:t>Olives could be ground with a pestle in a mortar or put in a bag that was stomped with wooden sandals or clogs and then twisted.</a:t>
            </a:r>
            <a:endParaRPr lang="fr-FR" dirty="0"/>
          </a:p>
          <a:p>
            <a:r>
              <a:rPr lang="en-US" dirty="0"/>
              <a:t>They also could be ground thanks to a stone that two people rolled on each other.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F00EF-B3B1-474B-AE6A-C05CF8D6821E}">
  <ds:schemaRefs>
    <ds:schemaRef ds:uri="43590ac0-9243-467b-ab7d-a880e2fba6e9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f4c7469f-ea08-4a28-abbd-883824f19f6c"/>
  </ds:schemaRefs>
</ds:datastoreItem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CA2459-E739-4128-81A1-9BD27FC31B5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170</Words>
  <Application>Microsoft Office PowerPoint</Application>
  <PresentationFormat>Personnalisé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26</cp:revision>
  <dcterms:created xsi:type="dcterms:W3CDTF">2025-09-19T06:40:01Z</dcterms:created>
  <dcterms:modified xsi:type="dcterms:W3CDTF">2025-10-07T11:51:55Z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