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127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4000"/>
            <a:ext cx="5148263" cy="1805070"/>
          </a:xfrm>
          <a:prstGeom prst="rect">
            <a:avLst/>
          </a:prstGeom>
          <a:solidFill>
            <a:srgbClr val="608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9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414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88212"/>
            <a:ext cx="5148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Vestiges of the olive-growing activity in Les Arcs from the French Revolution till today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21390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34519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49918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513962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67676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5139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90027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26" y="4597238"/>
            <a:ext cx="3840357" cy="276818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1" y="7878550"/>
            <a:ext cx="4776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1836, more than 10 mills were still mentioned on the town territory along the irrigation canal (without considering those in the Saint Roch district or alongside the </a:t>
            </a:r>
            <a:r>
              <a:rPr lang="en-US" dirty="0" err="1"/>
              <a:t>Argens</a:t>
            </a:r>
            <a:r>
              <a:rPr lang="en-US" dirty="0"/>
              <a:t> River). They were private mills.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Every winter since 2005, </a:t>
            </a:r>
            <a:r>
              <a:rPr lang="en-US" dirty="0" err="1"/>
              <a:t>Thélon</a:t>
            </a:r>
            <a:r>
              <a:rPr lang="en-US" dirty="0"/>
              <a:t> mill has welcomed professional and amateur olive growers for the grinding of their olives.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According to the year, 20 to 70 tons of olives are ‘crushed’.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43590ac0-9243-467b-ab7d-a880e2fba6e9"/>
    <ds:schemaRef ds:uri="f4c7469f-ea08-4a28-abbd-883824f19f6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3F6D5-3F18-4D04-BC95-42E13C8465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110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25</cp:revision>
  <dcterms:created xsi:type="dcterms:W3CDTF">2025-09-19T06:40:01Z</dcterms:created>
  <dcterms:modified xsi:type="dcterms:W3CDTF">2025-10-07T11:49:04Z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