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sldIdLst>
    <p:sldId id="256" r:id="rId5"/>
  </p:sldIdLst>
  <p:sldSz cx="5148263"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B"/>
    <a:srgbClr val="88C96B"/>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p:scale>
          <a:sx n="24" d="100"/>
          <a:sy n="24" d="100"/>
        </p:scale>
        <p:origin x="4446"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2651323"/>
            <a:ext cx="4376024" cy="5640152"/>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8508981"/>
            <a:ext cx="3861197" cy="3911355"/>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60870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0327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862524"/>
            <a:ext cx="1110094" cy="1372912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862524"/>
            <a:ext cx="3265929" cy="1372912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47008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4850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4038864"/>
            <a:ext cx="4440377" cy="6738931"/>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0841548"/>
            <a:ext cx="4440377" cy="354384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52400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4312617"/>
            <a:ext cx="2188012" cy="102790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4312617"/>
            <a:ext cx="2188012" cy="102790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3108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862527"/>
            <a:ext cx="4440377" cy="3131336"/>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3971359"/>
            <a:ext cx="2177956" cy="1946301"/>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5917660"/>
            <a:ext cx="2177956" cy="87039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3971359"/>
            <a:ext cx="2188682" cy="1946301"/>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5917660"/>
            <a:ext cx="2188682" cy="87039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8819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51596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1816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080029"/>
            <a:ext cx="1660449" cy="3780102"/>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332567"/>
            <a:ext cx="2606308" cy="11512811"/>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4860131"/>
            <a:ext cx="1660449" cy="9003995"/>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86054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080029"/>
            <a:ext cx="1660449" cy="3780102"/>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332567"/>
            <a:ext cx="2606308" cy="11512811"/>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4860131"/>
            <a:ext cx="1660449" cy="9003995"/>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29451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862527"/>
            <a:ext cx="4440377" cy="313133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4312617"/>
            <a:ext cx="4440377" cy="1027902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5015410"/>
            <a:ext cx="1158359" cy="862523"/>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5015410"/>
            <a:ext cx="1737539" cy="862523"/>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5015410"/>
            <a:ext cx="1158359" cy="862523"/>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7472143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11" y="6443"/>
            <a:ext cx="5148263" cy="1805070"/>
          </a:xfrm>
          <a:prstGeom prst="rect">
            <a:avLst/>
          </a:prstGeom>
          <a:solidFill>
            <a:srgbClr val="007F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11" y="1811513"/>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6595"/>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33561"/>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6827"/>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67548" y="2523317"/>
            <a:ext cx="5148263" cy="584775"/>
          </a:xfrm>
          <a:prstGeom prst="rect">
            <a:avLst/>
          </a:prstGeom>
          <a:noFill/>
        </p:spPr>
        <p:txBody>
          <a:bodyPr wrap="square" rtlCol="0">
            <a:spAutoFit/>
          </a:bodyPr>
          <a:lstStyle/>
          <a:p>
            <a:pPr algn="ctr"/>
            <a:r>
              <a:rPr lang="en-GB" sz="3200" dirty="0">
                <a:latin typeface="Baguet Script" panose="00000500000000000000" pitchFamily="2" charset="0"/>
              </a:rPr>
              <a:t>The origin of the water.</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0" y="13990219"/>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8" y="14503348"/>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3" y="13218747"/>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13282791"/>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13636505"/>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49" y="13282791"/>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0" y="13669104"/>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95131" y="3356614"/>
            <a:ext cx="3822906" cy="2768182"/>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68998" y="6408487"/>
            <a:ext cx="4776159" cy="6740307"/>
          </a:xfrm>
          <a:prstGeom prst="rect">
            <a:avLst/>
          </a:prstGeom>
          <a:noFill/>
        </p:spPr>
        <p:txBody>
          <a:bodyPr wrap="square" rtlCol="0">
            <a:spAutoFit/>
          </a:bodyPr>
          <a:lstStyle/>
          <a:p>
            <a:r>
              <a:rPr lang="en-GB" dirty="0"/>
              <a:t>The Sainte-Cécile stream is a natural river 2 km long (1.24 miles), one of the tributaries of the Réal.</a:t>
            </a:r>
          </a:p>
          <a:p>
            <a:endParaRPr lang="fr-FR" dirty="0"/>
          </a:p>
          <a:p>
            <a:r>
              <a:rPr lang="en-GB" dirty="0"/>
              <a:t>The Sainte-Cécile small valley is dominated on all sides by the hills that form an </a:t>
            </a:r>
            <a:r>
              <a:rPr lang="en-GB" dirty="0" err="1"/>
              <a:t>amphitheater</a:t>
            </a:r>
            <a:r>
              <a:rPr lang="en-GB" dirty="0"/>
              <a:t>. The rains run down hillsides and meet below. However, the Sainte-Cécile source contributes to supplying the stream.</a:t>
            </a:r>
          </a:p>
          <a:p>
            <a:endParaRPr lang="fr-FR" dirty="0"/>
          </a:p>
          <a:p>
            <a:r>
              <a:rPr lang="en-GB" dirty="0"/>
              <a:t>Finally, the geological structure of the hill leads to the creation of a so-called “aquifer” (which contains water), with flows that are distributed in the alluvium of the valley, and which supply the nascent springs in the thalweg, that is, the water collection line at the lowest point of the valley.</a:t>
            </a:r>
          </a:p>
          <a:p>
            <a:endParaRPr lang="fr-FR" dirty="0"/>
          </a:p>
          <a:p>
            <a:r>
              <a:rPr lang="en-GB" dirty="0"/>
              <a:t>It is difficult to imagine during summer that such insignificant streams could operate all the mechanisms present here.</a:t>
            </a:r>
          </a:p>
          <a:p>
            <a:endParaRPr lang="fr-FR" dirty="0"/>
          </a:p>
          <a:p>
            <a:r>
              <a:rPr lang="en-GB" dirty="0"/>
              <a:t>Yet, in autumn the stream sometimes turns into a real torrent.</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F00EF-B3B1-474B-AE6A-C05CF8D6821E}">
  <ds:schemaRefs>
    <ds:schemaRef ds:uri="http://schemas.microsoft.com/office/2006/documentManagement/types"/>
    <ds:schemaRef ds:uri="http://schemas.microsoft.com/office/2006/metadata/properties"/>
    <ds:schemaRef ds:uri="http://schemas.microsoft.com/office/infopath/2007/PartnerControls"/>
    <ds:schemaRef ds:uri="43590ac0-9243-467b-ab7d-a880e2fba6e9"/>
    <ds:schemaRef ds:uri="http://purl.org/dc/dcmitype/"/>
    <ds:schemaRef ds:uri="http://schemas.openxmlformats.org/package/2006/metadata/core-properties"/>
    <ds:schemaRef ds:uri="http://purl.org/dc/terms/"/>
    <ds:schemaRef ds:uri="f4c7469f-ea08-4a28-abbd-883824f19f6c"/>
    <ds:schemaRef ds:uri="http://www.w3.org/XML/1998/namespace"/>
    <ds:schemaRef ds:uri="http://purl.org/dc/elements/1.1/"/>
  </ds:schemaRefs>
</ds:datastoreItem>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E4930FF8-9F5A-4B50-BD4B-D184A84F5159}"/>
</file>

<file path=docProps/app.xml><?xml version="1.0" encoding="utf-8"?>
<Properties xmlns="http://schemas.openxmlformats.org/officeDocument/2006/extended-properties" xmlns:vt="http://schemas.openxmlformats.org/officeDocument/2006/docPropsVTypes">
  <Template>Office Theme</Template>
  <TotalTime>246</TotalTime>
  <Words>179</Words>
  <Application>Microsoft Office PowerPoint</Application>
  <PresentationFormat>Personnalisé</PresentationFormat>
  <Paragraphs>16</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37</cp:revision>
  <dcterms:created xsi:type="dcterms:W3CDTF">2025-09-19T06:40:01Z</dcterms:created>
  <dcterms:modified xsi:type="dcterms:W3CDTF">2025-10-07T12:32:15Z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