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3C1"/>
    <a:srgbClr val="F1EAE8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651323"/>
            <a:ext cx="4376024" cy="564015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508981"/>
            <a:ext cx="3861197" cy="3911355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5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62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62524"/>
            <a:ext cx="1110094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62524"/>
            <a:ext cx="3265929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39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9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038864"/>
            <a:ext cx="4440377" cy="6738931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841548"/>
            <a:ext cx="4440377" cy="354384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73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0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62527"/>
            <a:ext cx="4440377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971359"/>
            <a:ext cx="2177956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917660"/>
            <a:ext cx="2177956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971359"/>
            <a:ext cx="2188682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917660"/>
            <a:ext cx="2188682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5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52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76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332567"/>
            <a:ext cx="2606308" cy="11512811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41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332567"/>
            <a:ext cx="2606308" cy="11512811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64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62527"/>
            <a:ext cx="444037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312617"/>
            <a:ext cx="444037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5015410"/>
            <a:ext cx="173753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5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28572"/>
            <a:ext cx="5148263" cy="1805070"/>
          </a:xfrm>
          <a:prstGeom prst="rect">
            <a:avLst/>
          </a:prstGeom>
          <a:solidFill>
            <a:srgbClr val="DFD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76498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581574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98546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21812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567149"/>
            <a:ext cx="5148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Baguet Script" panose="00000500000000000000" pitchFamily="2" charset="0"/>
              </a:rPr>
              <a:t>Smelling the Scents of Olive Oil</a:t>
            </a:r>
            <a:endParaRPr lang="fr-FR" sz="30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4009578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4522707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3238106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3302150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3655864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33021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3688463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3" y="3420228"/>
            <a:ext cx="3840357" cy="27681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51" y="6571864"/>
            <a:ext cx="47761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display is made up of </a:t>
            </a:r>
            <a:r>
              <a:rPr lang="en-US" b="1" dirty="0"/>
              <a:t>preserved plants</a:t>
            </a:r>
            <a:r>
              <a:rPr lang="en-US" dirty="0"/>
              <a:t> and </a:t>
            </a:r>
            <a:r>
              <a:rPr lang="en-US" b="1" dirty="0"/>
              <a:t>artificial elements</a:t>
            </a:r>
            <a:r>
              <a:rPr lang="en-US" dirty="0"/>
              <a:t>.</a:t>
            </a:r>
          </a:p>
          <a:p>
            <a:endParaRPr lang="fr-FR" dirty="0"/>
          </a:p>
          <a:p>
            <a:r>
              <a:rPr lang="en-US" dirty="0"/>
              <a:t>Preserved plants are natural plants whose sap has been replaced with </a:t>
            </a:r>
            <a:r>
              <a:rPr lang="en-US" b="1" dirty="0"/>
              <a:t>vegetable glycerin</a:t>
            </a:r>
            <a:r>
              <a:rPr lang="en-US" dirty="0"/>
              <a:t>. In this way, the plants retain their color and suppleness for many years. </a:t>
            </a:r>
          </a:p>
          <a:p>
            <a:endParaRPr lang="en-US" dirty="0"/>
          </a:p>
          <a:p>
            <a:r>
              <a:rPr lang="en-US" dirty="0"/>
              <a:t>They require </a:t>
            </a:r>
            <a:r>
              <a:rPr lang="en-US" b="1" dirty="0"/>
              <a:t>no soil, air, light, or watering</a:t>
            </a:r>
            <a:r>
              <a:rPr lang="en-US" dirty="0"/>
              <a:t>.</a:t>
            </a:r>
          </a:p>
          <a:p>
            <a:endParaRPr lang="fr-FR" dirty="0"/>
          </a:p>
          <a:p>
            <a:r>
              <a:rPr lang="en-US" dirty="0"/>
              <a:t>Here, the preserved plants include </a:t>
            </a:r>
            <a:r>
              <a:rPr lang="en-US" b="1" dirty="0"/>
              <a:t>moss, ivy, mushrooms, beech branches, hazel branches, olive leaves, ferns, and lichen</a:t>
            </a:r>
            <a:r>
              <a:rPr lang="en-US" dirty="0"/>
              <a:t>.</a:t>
            </a:r>
            <a:endParaRPr lang="fr-FR" dirty="0"/>
          </a:p>
          <a:p>
            <a:r>
              <a:rPr lang="en-US" dirty="0"/>
              <a:t>The </a:t>
            </a:r>
            <a:r>
              <a:rPr lang="en-US" b="1" dirty="0"/>
              <a:t>artificial elements</a:t>
            </a:r>
            <a:r>
              <a:rPr lang="en-US" dirty="0"/>
              <a:t> include </a:t>
            </a:r>
            <a:r>
              <a:rPr lang="en-US" b="1" dirty="0"/>
              <a:t>apples and cocoa (leaves and pods)</a:t>
            </a:r>
            <a:r>
              <a:rPr lang="en-US" dirty="0"/>
              <a:t>.</a:t>
            </a:r>
          </a:p>
          <a:p>
            <a:endParaRPr lang="fr-FR" dirty="0"/>
          </a:p>
          <a:p>
            <a:r>
              <a:rPr lang="en-US" b="1" dirty="0"/>
              <a:t>9 BELLS ARE AVAILABLE TO YOU</a:t>
            </a:r>
          </a:p>
          <a:p>
            <a:endParaRPr lang="fr-FR" dirty="0"/>
          </a:p>
          <a:p>
            <a:r>
              <a:rPr lang="en-US" b="1" dirty="0"/>
              <a:t>LIFT THE BELL, CLOSE YOUR EYES, SMELL</a:t>
            </a:r>
          </a:p>
          <a:p>
            <a:endParaRPr lang="fr-FR" dirty="0"/>
          </a:p>
          <a:p>
            <a:r>
              <a:rPr lang="fr-FR" b="1" dirty="0"/>
              <a:t>CAN YOU GUESS?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F00EF-B3B1-474B-AE6A-C05CF8D6821E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  <ds:schemaRef ds:uri="c4941d66-8d75-45a4-ba12-0db0231e7e37"/>
    <ds:schemaRef ds:uri="6538d20f-93ff-4039-a7dd-c92ecb85ad2f"/>
  </ds:schemaRefs>
</ds:datastoreItem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51C77-422D-4233-AD69-69BC002C2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41d66-8d75-45a4-ba12-0db0231e7e37"/>
    <ds:schemaRef ds:uri="6538d20f-93ff-4039-a7dd-c92ecb85a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138</Words>
  <Application>Microsoft Office PowerPoint</Application>
  <PresentationFormat>Personnalisé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23</cp:revision>
  <dcterms:created xsi:type="dcterms:W3CDTF">2025-09-19T06:40:01Z</dcterms:created>
  <dcterms:modified xsi:type="dcterms:W3CDTF">2025-11-03T12:21:06Z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