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128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3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4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7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4000"/>
            <a:ext cx="5148263" cy="1805070"/>
          </a:xfrm>
          <a:prstGeom prst="rect">
            <a:avLst/>
          </a:prstGeom>
          <a:solidFill>
            <a:srgbClr val="6081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809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14146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371482"/>
            <a:ext cx="514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The mills of Sainte Cecile 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21390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34519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49918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513962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67676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513962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90027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1" y="3368565"/>
            <a:ext cx="3840357" cy="276818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49" y="6284972"/>
            <a:ext cx="4776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mill of Sainte Cécile dates from 1762. In 1776, it was already mentioned as a “double mill”. It belonged to the local Lord, the Marquis of Le Luc, Lord of Ventimiglia, and was sold as a national property at public auction during the French Revolution.</a:t>
            </a:r>
            <a:endParaRPr lang="fr-FR" dirty="0"/>
          </a:p>
          <a:p>
            <a:r>
              <a:rPr lang="en-US" dirty="0"/>
              <a:t>In 1859, the new owner Mr. Raphael </a:t>
            </a:r>
            <a:r>
              <a:rPr lang="en-US" dirty="0" err="1"/>
              <a:t>Duclaud</a:t>
            </a:r>
            <a:r>
              <a:rPr lang="en-US" dirty="0"/>
              <a:t> built “in the place where an oil mill existed from time immemorial which he wishes to preserve”: another oil mill, a “mill for residual oil (= non food oil) ” and a silk spinning mill.</a:t>
            </a:r>
            <a:endParaRPr lang="fr-FR" dirty="0"/>
          </a:p>
          <a:p>
            <a:r>
              <a:rPr lang="en-US" dirty="0"/>
              <a:t>In 1907, in this building there still was an “olive oil mill, a facility and vats for the production of residual oil, a spinning mill, a cocoon damper, and a distillery”.</a:t>
            </a:r>
            <a:endParaRPr lang="fr-FR" dirty="0"/>
          </a:p>
          <a:p>
            <a:r>
              <a:rPr lang="en-US" dirty="0"/>
              <a:t>The mills stayed in the </a:t>
            </a:r>
            <a:r>
              <a:rPr lang="en-US" dirty="0" err="1"/>
              <a:t>Duclaud</a:t>
            </a:r>
            <a:r>
              <a:rPr lang="en-US" dirty="0"/>
              <a:t> family and its heirs until 1959. It was acquired by the town in 2011.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f4c7469f-ea08-4a28-abbd-883824f19f6c"/>
    <ds:schemaRef ds:uri="http://www.w3.org/XML/1998/namespace"/>
    <ds:schemaRef ds:uri="http://schemas.openxmlformats.org/package/2006/metadata/core-properties"/>
    <ds:schemaRef ds:uri="43590ac0-9243-467b-ab7d-a880e2fba6e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902C3A-46C0-408F-ADE0-E94F4D5EB4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193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28</cp:revision>
  <dcterms:created xsi:type="dcterms:W3CDTF">2025-09-19T06:40:01Z</dcterms:created>
  <dcterms:modified xsi:type="dcterms:W3CDTF">2025-10-07T11:48:13Z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