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sldIdLst>
    <p:sldId id="256" r:id="rId5"/>
  </p:sldIdLst>
  <p:sldSz cx="5148263" cy="233997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8726"/>
    <a:srgbClr val="996633"/>
    <a:srgbClr val="9B4941"/>
    <a:srgbClr val="98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snapToGrid="0">
      <p:cViewPr varScale="1">
        <p:scale>
          <a:sx n="30" d="100"/>
          <a:sy n="30" d="100"/>
        </p:scale>
        <p:origin x="435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86120" y="3829544"/>
            <a:ext cx="4376024" cy="8146580"/>
          </a:xfrm>
        </p:spPr>
        <p:txBody>
          <a:bodyPr anchor="b"/>
          <a:lstStyle>
            <a:lvl1pPr algn="ctr">
              <a:defRPr sz="3378"/>
            </a:lvl1pPr>
          </a:lstStyle>
          <a:p>
            <a:r>
              <a:rPr lang="fr-FR"/>
              <a:t>Modifiez le style du titre</a:t>
            </a:r>
            <a:endParaRPr lang="en-US" dirty="0"/>
          </a:p>
        </p:txBody>
      </p:sp>
      <p:sp>
        <p:nvSpPr>
          <p:cNvPr id="3" name="Subtitle 2"/>
          <p:cNvSpPr>
            <a:spLocks noGrp="1"/>
          </p:cNvSpPr>
          <p:nvPr>
            <p:ph type="subTitle" idx="1"/>
          </p:nvPr>
        </p:nvSpPr>
        <p:spPr>
          <a:xfrm>
            <a:off x="643533" y="12290287"/>
            <a:ext cx="3861197" cy="5649521"/>
          </a:xfrm>
        </p:spPr>
        <p:txBody>
          <a:bodyPr/>
          <a:lstStyle>
            <a:lvl1pPr marL="0" indent="0" algn="ctr">
              <a:buNone/>
              <a:defRPr sz="1351"/>
            </a:lvl1pPr>
            <a:lvl2pPr marL="257404" indent="0" algn="ctr">
              <a:buNone/>
              <a:defRPr sz="1126"/>
            </a:lvl2pPr>
            <a:lvl3pPr marL="514807" indent="0" algn="ctr">
              <a:buNone/>
              <a:defRPr sz="1013"/>
            </a:lvl3pPr>
            <a:lvl4pPr marL="772211" indent="0" algn="ctr">
              <a:buNone/>
              <a:defRPr sz="901"/>
            </a:lvl4pPr>
            <a:lvl5pPr marL="1029614" indent="0" algn="ctr">
              <a:buNone/>
              <a:defRPr sz="901"/>
            </a:lvl5pPr>
            <a:lvl6pPr marL="1287018" indent="0" algn="ctr">
              <a:buNone/>
              <a:defRPr sz="901"/>
            </a:lvl6pPr>
            <a:lvl7pPr marL="1544422" indent="0" algn="ctr">
              <a:buNone/>
              <a:defRPr sz="901"/>
            </a:lvl7pPr>
            <a:lvl8pPr marL="1801825" indent="0" algn="ctr">
              <a:buNone/>
              <a:defRPr sz="901"/>
            </a:lvl8pPr>
            <a:lvl9pPr marL="2059229" indent="0" algn="ctr">
              <a:buNone/>
              <a:defRPr sz="901"/>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269399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59611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4226" y="1245820"/>
            <a:ext cx="1110094" cy="1983020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53944" y="1245820"/>
            <a:ext cx="3265929" cy="1983020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995473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780297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51262" y="5833695"/>
            <a:ext cx="4440377" cy="9733644"/>
          </a:xfrm>
        </p:spPr>
        <p:txBody>
          <a:bodyPr anchor="b"/>
          <a:lstStyle>
            <a:lvl1pPr>
              <a:defRPr sz="3378"/>
            </a:lvl1pPr>
          </a:lstStyle>
          <a:p>
            <a:r>
              <a:rPr lang="fr-FR"/>
              <a:t>Modifiez le style du titre</a:t>
            </a:r>
            <a:endParaRPr lang="en-US" dirty="0"/>
          </a:p>
        </p:txBody>
      </p:sp>
      <p:sp>
        <p:nvSpPr>
          <p:cNvPr id="3" name="Text Placeholder 2"/>
          <p:cNvSpPr>
            <a:spLocks noGrp="1"/>
          </p:cNvSpPr>
          <p:nvPr>
            <p:ph type="body" idx="1"/>
          </p:nvPr>
        </p:nvSpPr>
        <p:spPr>
          <a:xfrm>
            <a:off x="351262" y="15659423"/>
            <a:ext cx="4440377" cy="5118694"/>
          </a:xfrm>
        </p:spPr>
        <p:txBody>
          <a:bodyPr/>
          <a:lstStyle>
            <a:lvl1pPr marL="0" indent="0">
              <a:buNone/>
              <a:defRPr sz="1351">
                <a:solidFill>
                  <a:schemeClr val="tx1">
                    <a:tint val="82000"/>
                  </a:schemeClr>
                </a:solidFill>
              </a:defRPr>
            </a:lvl1pPr>
            <a:lvl2pPr marL="257404" indent="0">
              <a:buNone/>
              <a:defRPr sz="1126">
                <a:solidFill>
                  <a:schemeClr val="tx1">
                    <a:tint val="82000"/>
                  </a:schemeClr>
                </a:solidFill>
              </a:defRPr>
            </a:lvl2pPr>
            <a:lvl3pPr marL="514807" indent="0">
              <a:buNone/>
              <a:defRPr sz="1013">
                <a:solidFill>
                  <a:schemeClr val="tx1">
                    <a:tint val="82000"/>
                  </a:schemeClr>
                </a:solidFill>
              </a:defRPr>
            </a:lvl3pPr>
            <a:lvl4pPr marL="772211" indent="0">
              <a:buNone/>
              <a:defRPr sz="901">
                <a:solidFill>
                  <a:schemeClr val="tx1">
                    <a:tint val="82000"/>
                  </a:schemeClr>
                </a:solidFill>
              </a:defRPr>
            </a:lvl4pPr>
            <a:lvl5pPr marL="1029614" indent="0">
              <a:buNone/>
              <a:defRPr sz="901">
                <a:solidFill>
                  <a:schemeClr val="tx1">
                    <a:tint val="82000"/>
                  </a:schemeClr>
                </a:solidFill>
              </a:defRPr>
            </a:lvl5pPr>
            <a:lvl6pPr marL="1287018" indent="0">
              <a:buNone/>
              <a:defRPr sz="901">
                <a:solidFill>
                  <a:schemeClr val="tx1">
                    <a:tint val="82000"/>
                  </a:schemeClr>
                </a:solidFill>
              </a:defRPr>
            </a:lvl6pPr>
            <a:lvl7pPr marL="1544422" indent="0">
              <a:buNone/>
              <a:defRPr sz="901">
                <a:solidFill>
                  <a:schemeClr val="tx1">
                    <a:tint val="82000"/>
                  </a:schemeClr>
                </a:solidFill>
              </a:defRPr>
            </a:lvl7pPr>
            <a:lvl8pPr marL="1801825" indent="0">
              <a:buNone/>
              <a:defRPr sz="901">
                <a:solidFill>
                  <a:schemeClr val="tx1">
                    <a:tint val="82000"/>
                  </a:schemeClr>
                </a:solidFill>
              </a:defRPr>
            </a:lvl8pPr>
            <a:lvl9pPr marL="2059229" indent="0">
              <a:buNone/>
              <a:defRPr sz="901">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535827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53943" y="6229100"/>
            <a:ext cx="2188012" cy="1484692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606308" y="6229100"/>
            <a:ext cx="2188012" cy="1484692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29953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54614" y="1245825"/>
            <a:ext cx="4440377" cy="4522870"/>
          </a:xfrm>
        </p:spPr>
        <p:txBody>
          <a:bodyPr/>
          <a:lstStyle/>
          <a:p>
            <a:r>
              <a:rPr lang="fr-FR"/>
              <a:t>Modifiez le style du titre</a:t>
            </a:r>
            <a:endParaRPr lang="en-US" dirty="0"/>
          </a:p>
        </p:txBody>
      </p:sp>
      <p:sp>
        <p:nvSpPr>
          <p:cNvPr id="3" name="Text Placeholder 2"/>
          <p:cNvSpPr>
            <a:spLocks noGrp="1"/>
          </p:cNvSpPr>
          <p:nvPr>
            <p:ph type="body" idx="1"/>
          </p:nvPr>
        </p:nvSpPr>
        <p:spPr>
          <a:xfrm>
            <a:off x="354614" y="5736191"/>
            <a:ext cx="2177956" cy="2811218"/>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4" name="Content Placeholder 3"/>
          <p:cNvSpPr>
            <a:spLocks noGrp="1"/>
          </p:cNvSpPr>
          <p:nvPr>
            <p:ph sz="half" idx="2"/>
          </p:nvPr>
        </p:nvSpPr>
        <p:spPr>
          <a:xfrm>
            <a:off x="354614" y="8547409"/>
            <a:ext cx="2177956" cy="125719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606309" y="5736191"/>
            <a:ext cx="2188682" cy="2811218"/>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6" name="Content Placeholder 5"/>
          <p:cNvSpPr>
            <a:spLocks noGrp="1"/>
          </p:cNvSpPr>
          <p:nvPr>
            <p:ph sz="quarter" idx="4"/>
          </p:nvPr>
        </p:nvSpPr>
        <p:spPr>
          <a:xfrm>
            <a:off x="2606309" y="8547409"/>
            <a:ext cx="2188682" cy="125719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7AD578-B369-497F-9320-C2D3F783410C}" type="datetimeFigureOut">
              <a:rPr lang="fr-FR" smtClean="0"/>
              <a:t>07/10/2025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508374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A7AD578-B369-497F-9320-C2D3F783410C}" type="datetimeFigureOut">
              <a:rPr lang="fr-FR" smtClean="0"/>
              <a:t>07/10/2025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389714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AD578-B369-497F-9320-C2D3F783410C}" type="datetimeFigureOut">
              <a:rPr lang="fr-FR" smtClean="0"/>
              <a:t>07/10/2025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18485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559983"/>
            <a:ext cx="1660449" cy="5459942"/>
          </a:xfrm>
        </p:spPr>
        <p:txBody>
          <a:bodyPr anchor="b"/>
          <a:lstStyle>
            <a:lvl1pPr>
              <a:defRPr sz="1802"/>
            </a:lvl1pPr>
          </a:lstStyle>
          <a:p>
            <a:r>
              <a:rPr lang="fr-FR"/>
              <a:t>Modifiez le style du titre</a:t>
            </a:r>
            <a:endParaRPr lang="en-US" dirty="0"/>
          </a:p>
        </p:txBody>
      </p:sp>
      <p:sp>
        <p:nvSpPr>
          <p:cNvPr id="3" name="Content Placeholder 2"/>
          <p:cNvSpPr>
            <a:spLocks noGrp="1"/>
          </p:cNvSpPr>
          <p:nvPr>
            <p:ph idx="1"/>
          </p:nvPr>
        </p:nvSpPr>
        <p:spPr>
          <a:xfrm>
            <a:off x="2188682" y="3369136"/>
            <a:ext cx="2606308" cy="16628989"/>
          </a:xfrm>
        </p:spPr>
        <p:txBody>
          <a:bodyPr/>
          <a:lstStyle>
            <a:lvl1pPr>
              <a:defRPr sz="1802"/>
            </a:lvl1pPr>
            <a:lvl2pPr>
              <a:defRPr sz="1576"/>
            </a:lvl2pPr>
            <a:lvl3pPr>
              <a:defRPr sz="1351"/>
            </a:lvl3pPr>
            <a:lvl4pPr>
              <a:defRPr sz="1126"/>
            </a:lvl4pPr>
            <a:lvl5pPr>
              <a:defRPr sz="1126"/>
            </a:lvl5pPr>
            <a:lvl6pPr>
              <a:defRPr sz="1126"/>
            </a:lvl6pPr>
            <a:lvl7pPr>
              <a:defRPr sz="1126"/>
            </a:lvl7pPr>
            <a:lvl8pPr>
              <a:defRPr sz="1126"/>
            </a:lvl8pPr>
            <a:lvl9pPr>
              <a:defRPr sz="112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54614" y="7019925"/>
            <a:ext cx="1660449" cy="13005279"/>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4072618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559983"/>
            <a:ext cx="1660449" cy="5459942"/>
          </a:xfrm>
        </p:spPr>
        <p:txBody>
          <a:bodyPr anchor="b"/>
          <a:lstStyle>
            <a:lvl1pPr>
              <a:defRPr sz="1802"/>
            </a:lvl1pPr>
          </a:lstStyle>
          <a:p>
            <a:r>
              <a:rPr lang="fr-FR"/>
              <a:t>Modifiez le style du titre</a:t>
            </a:r>
            <a:endParaRPr lang="en-US" dirty="0"/>
          </a:p>
        </p:txBody>
      </p:sp>
      <p:sp>
        <p:nvSpPr>
          <p:cNvPr id="3" name="Picture Placeholder 2"/>
          <p:cNvSpPr>
            <a:spLocks noGrp="1" noChangeAspect="1"/>
          </p:cNvSpPr>
          <p:nvPr>
            <p:ph type="pic" idx="1"/>
          </p:nvPr>
        </p:nvSpPr>
        <p:spPr>
          <a:xfrm>
            <a:off x="2188682" y="3369136"/>
            <a:ext cx="2606308" cy="16628989"/>
          </a:xfrm>
        </p:spPr>
        <p:txBody>
          <a:bodyPr anchor="t"/>
          <a:lstStyle>
            <a:lvl1pPr marL="0" indent="0">
              <a:buNone/>
              <a:defRPr sz="1802"/>
            </a:lvl1pPr>
            <a:lvl2pPr marL="257404" indent="0">
              <a:buNone/>
              <a:defRPr sz="1576"/>
            </a:lvl2pPr>
            <a:lvl3pPr marL="514807" indent="0">
              <a:buNone/>
              <a:defRPr sz="1351"/>
            </a:lvl3pPr>
            <a:lvl4pPr marL="772211" indent="0">
              <a:buNone/>
              <a:defRPr sz="1126"/>
            </a:lvl4pPr>
            <a:lvl5pPr marL="1029614" indent="0">
              <a:buNone/>
              <a:defRPr sz="1126"/>
            </a:lvl5pPr>
            <a:lvl6pPr marL="1287018" indent="0">
              <a:buNone/>
              <a:defRPr sz="1126"/>
            </a:lvl6pPr>
            <a:lvl7pPr marL="1544422" indent="0">
              <a:buNone/>
              <a:defRPr sz="1126"/>
            </a:lvl7pPr>
            <a:lvl8pPr marL="1801825" indent="0">
              <a:buNone/>
              <a:defRPr sz="1126"/>
            </a:lvl8pPr>
            <a:lvl9pPr marL="2059229" indent="0">
              <a:buNone/>
              <a:defRPr sz="1126"/>
            </a:lvl9pPr>
          </a:lstStyle>
          <a:p>
            <a:r>
              <a:rPr lang="fr-FR"/>
              <a:t>Cliquez sur l'icône pour ajouter une image</a:t>
            </a:r>
            <a:endParaRPr lang="en-US" dirty="0"/>
          </a:p>
        </p:txBody>
      </p:sp>
      <p:sp>
        <p:nvSpPr>
          <p:cNvPr id="4" name="Text Placeholder 3"/>
          <p:cNvSpPr>
            <a:spLocks noGrp="1"/>
          </p:cNvSpPr>
          <p:nvPr>
            <p:ph type="body" sz="half" idx="2"/>
          </p:nvPr>
        </p:nvSpPr>
        <p:spPr>
          <a:xfrm>
            <a:off x="354614" y="7019925"/>
            <a:ext cx="1660449" cy="13005279"/>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705208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943" y="1245825"/>
            <a:ext cx="4440377" cy="452287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353943" y="6229100"/>
            <a:ext cx="4440377" cy="1484692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53943" y="21688107"/>
            <a:ext cx="1158359" cy="1245820"/>
          </a:xfrm>
          <a:prstGeom prst="rect">
            <a:avLst/>
          </a:prstGeom>
        </p:spPr>
        <p:txBody>
          <a:bodyPr vert="horz" lIns="91440" tIns="45720" rIns="91440" bIns="45720" rtlCol="0" anchor="ctr"/>
          <a:lstStyle>
            <a:lvl1pPr algn="l">
              <a:defRPr sz="676">
                <a:solidFill>
                  <a:schemeClr val="tx1">
                    <a:tint val="82000"/>
                  </a:schemeClr>
                </a:solidFill>
              </a:defRPr>
            </a:lvl1pPr>
          </a:lstStyle>
          <a:p>
            <a:fld id="{3A7AD578-B369-497F-9320-C2D3F783410C}" type="datetimeFigureOut">
              <a:rPr lang="fr-FR" smtClean="0"/>
              <a:t>07/10/2025</a:t>
            </a:fld>
            <a:endParaRPr lang="fr-FR"/>
          </a:p>
        </p:txBody>
      </p:sp>
      <p:sp>
        <p:nvSpPr>
          <p:cNvPr id="5" name="Footer Placeholder 4"/>
          <p:cNvSpPr>
            <a:spLocks noGrp="1"/>
          </p:cNvSpPr>
          <p:nvPr>
            <p:ph type="ftr" sz="quarter" idx="3"/>
          </p:nvPr>
        </p:nvSpPr>
        <p:spPr>
          <a:xfrm>
            <a:off x="1705362" y="21688107"/>
            <a:ext cx="1737539" cy="1245820"/>
          </a:xfrm>
          <a:prstGeom prst="rect">
            <a:avLst/>
          </a:prstGeom>
        </p:spPr>
        <p:txBody>
          <a:bodyPr vert="horz" lIns="91440" tIns="45720" rIns="91440" bIns="45720" rtlCol="0" anchor="ctr"/>
          <a:lstStyle>
            <a:lvl1pPr algn="ctr">
              <a:defRPr sz="676">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3635961" y="21688107"/>
            <a:ext cx="1158359" cy="1245820"/>
          </a:xfrm>
          <a:prstGeom prst="rect">
            <a:avLst/>
          </a:prstGeom>
        </p:spPr>
        <p:txBody>
          <a:bodyPr vert="horz" lIns="91440" tIns="45720" rIns="91440" bIns="45720" rtlCol="0" anchor="ctr"/>
          <a:lstStyle>
            <a:lvl1pPr algn="r">
              <a:defRPr sz="676">
                <a:solidFill>
                  <a:schemeClr val="tx1">
                    <a:tint val="82000"/>
                  </a:schemeClr>
                </a:solidFill>
              </a:defRPr>
            </a:lvl1pPr>
          </a:lstStyle>
          <a:p>
            <a:fld id="{F620B59F-2457-4D8F-9723-F934BF6CC0AB}" type="slidenum">
              <a:rPr lang="fr-FR" smtClean="0"/>
              <a:t>‹N°›</a:t>
            </a:fld>
            <a:endParaRPr lang="fr-FR"/>
          </a:p>
        </p:txBody>
      </p:sp>
    </p:spTree>
    <p:extLst>
      <p:ext uri="{BB962C8B-B14F-4D97-AF65-F5344CB8AC3E}">
        <p14:creationId xmlns:p14="http://schemas.microsoft.com/office/powerpoint/2010/main" val="23669359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514807" rtl="0" eaLnBrk="1" latinLnBrk="0" hangingPunct="1">
        <a:lnSpc>
          <a:spcPct val="90000"/>
        </a:lnSpc>
        <a:spcBef>
          <a:spcPct val="0"/>
        </a:spcBef>
        <a:buNone/>
        <a:defRPr sz="2477" kern="1200">
          <a:solidFill>
            <a:schemeClr val="tx1"/>
          </a:solidFill>
          <a:latin typeface="+mj-lt"/>
          <a:ea typeface="+mj-ea"/>
          <a:cs typeface="+mj-cs"/>
        </a:defRPr>
      </a:lvl1pPr>
    </p:titleStyle>
    <p:bodyStyle>
      <a:lvl1pPr marL="128702" indent="-128702" algn="l" defTabSz="514807"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6105" indent="-128702" algn="l" defTabSz="514807" rtl="0" eaLnBrk="1" latinLnBrk="0" hangingPunct="1">
        <a:lnSpc>
          <a:spcPct val="90000"/>
        </a:lnSpc>
        <a:spcBef>
          <a:spcPts val="282"/>
        </a:spcBef>
        <a:buFont typeface="Arial" panose="020B0604020202020204" pitchFamily="34" charset="0"/>
        <a:buChar char="•"/>
        <a:defRPr sz="1351" kern="1200">
          <a:solidFill>
            <a:schemeClr val="tx1"/>
          </a:solidFill>
          <a:latin typeface="+mn-lt"/>
          <a:ea typeface="+mn-ea"/>
          <a:cs typeface="+mn-cs"/>
        </a:defRPr>
      </a:lvl2pPr>
      <a:lvl3pPr marL="643509" indent="-128702" algn="l" defTabSz="514807" rtl="0" eaLnBrk="1" latinLnBrk="0" hangingPunct="1">
        <a:lnSpc>
          <a:spcPct val="90000"/>
        </a:lnSpc>
        <a:spcBef>
          <a:spcPts val="282"/>
        </a:spcBef>
        <a:buFont typeface="Arial" panose="020B0604020202020204" pitchFamily="34" charset="0"/>
        <a:buChar char="•"/>
        <a:defRPr sz="1126" kern="1200">
          <a:solidFill>
            <a:schemeClr val="tx1"/>
          </a:solidFill>
          <a:latin typeface="+mn-lt"/>
          <a:ea typeface="+mn-ea"/>
          <a:cs typeface="+mn-cs"/>
        </a:defRPr>
      </a:lvl3pPr>
      <a:lvl4pPr marL="90091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4pPr>
      <a:lvl5pPr marL="1158316"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5pPr>
      <a:lvl6pPr marL="1415720"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6pPr>
      <a:lvl7pPr marL="167312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7pPr>
      <a:lvl8pPr marL="1930527"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8pPr>
      <a:lvl9pPr marL="2187931"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807" rtl="0" eaLnBrk="1" latinLnBrk="0" hangingPunct="1">
        <a:defRPr sz="1013" kern="1200">
          <a:solidFill>
            <a:schemeClr val="tx1"/>
          </a:solidFill>
          <a:latin typeface="+mn-lt"/>
          <a:ea typeface="+mn-ea"/>
          <a:cs typeface="+mn-cs"/>
        </a:defRPr>
      </a:lvl1pPr>
      <a:lvl2pPr marL="257404" algn="l" defTabSz="514807" rtl="0" eaLnBrk="1" latinLnBrk="0" hangingPunct="1">
        <a:defRPr sz="1013" kern="1200">
          <a:solidFill>
            <a:schemeClr val="tx1"/>
          </a:solidFill>
          <a:latin typeface="+mn-lt"/>
          <a:ea typeface="+mn-ea"/>
          <a:cs typeface="+mn-cs"/>
        </a:defRPr>
      </a:lvl2pPr>
      <a:lvl3pPr marL="514807" algn="l" defTabSz="514807" rtl="0" eaLnBrk="1" latinLnBrk="0" hangingPunct="1">
        <a:defRPr sz="1013" kern="1200">
          <a:solidFill>
            <a:schemeClr val="tx1"/>
          </a:solidFill>
          <a:latin typeface="+mn-lt"/>
          <a:ea typeface="+mn-ea"/>
          <a:cs typeface="+mn-cs"/>
        </a:defRPr>
      </a:lvl3pPr>
      <a:lvl4pPr marL="772211" algn="l" defTabSz="514807" rtl="0" eaLnBrk="1" latinLnBrk="0" hangingPunct="1">
        <a:defRPr sz="1013" kern="1200">
          <a:solidFill>
            <a:schemeClr val="tx1"/>
          </a:solidFill>
          <a:latin typeface="+mn-lt"/>
          <a:ea typeface="+mn-ea"/>
          <a:cs typeface="+mn-cs"/>
        </a:defRPr>
      </a:lvl4pPr>
      <a:lvl5pPr marL="1029614" algn="l" defTabSz="514807" rtl="0" eaLnBrk="1" latinLnBrk="0" hangingPunct="1">
        <a:defRPr sz="1013" kern="1200">
          <a:solidFill>
            <a:schemeClr val="tx1"/>
          </a:solidFill>
          <a:latin typeface="+mn-lt"/>
          <a:ea typeface="+mn-ea"/>
          <a:cs typeface="+mn-cs"/>
        </a:defRPr>
      </a:lvl5pPr>
      <a:lvl6pPr marL="1287018" algn="l" defTabSz="514807" rtl="0" eaLnBrk="1" latinLnBrk="0" hangingPunct="1">
        <a:defRPr sz="1013" kern="1200">
          <a:solidFill>
            <a:schemeClr val="tx1"/>
          </a:solidFill>
          <a:latin typeface="+mn-lt"/>
          <a:ea typeface="+mn-ea"/>
          <a:cs typeface="+mn-cs"/>
        </a:defRPr>
      </a:lvl6pPr>
      <a:lvl7pPr marL="1544422" algn="l" defTabSz="514807" rtl="0" eaLnBrk="1" latinLnBrk="0" hangingPunct="1">
        <a:defRPr sz="1013" kern="1200">
          <a:solidFill>
            <a:schemeClr val="tx1"/>
          </a:solidFill>
          <a:latin typeface="+mn-lt"/>
          <a:ea typeface="+mn-ea"/>
          <a:cs typeface="+mn-cs"/>
        </a:defRPr>
      </a:lvl7pPr>
      <a:lvl8pPr marL="1801825" algn="l" defTabSz="514807" rtl="0" eaLnBrk="1" latinLnBrk="0" hangingPunct="1">
        <a:defRPr sz="1013" kern="1200">
          <a:solidFill>
            <a:schemeClr val="tx1"/>
          </a:solidFill>
          <a:latin typeface="+mn-lt"/>
          <a:ea typeface="+mn-ea"/>
          <a:cs typeface="+mn-cs"/>
        </a:defRPr>
      </a:lvl8pPr>
      <a:lvl9pPr marL="2059229" algn="l" defTabSz="51480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villelesarcssurargens" TargetMode="External"/><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hyperlink" Target="https://www.mairie-les-arcs-sur-argens.fr/" TargetMode="External"/><Relationship Id="rId10" Type="http://schemas.openxmlformats.org/officeDocument/2006/relationships/hyperlink" Target="https://www.facebook.com/bastidesaintececile" TargetMode="External"/><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ABBDF5-E007-9467-345C-0B74052C3613}"/>
              </a:ext>
            </a:extLst>
          </p:cNvPr>
          <p:cNvSpPr/>
          <p:nvPr/>
        </p:nvSpPr>
        <p:spPr>
          <a:xfrm>
            <a:off x="4" y="-20988"/>
            <a:ext cx="5148263" cy="1805070"/>
          </a:xfrm>
          <a:prstGeom prst="rect">
            <a:avLst/>
          </a:prstGeom>
          <a:solidFill>
            <a:srgbClr val="B687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238" dirty="0"/>
          </a:p>
        </p:txBody>
      </p:sp>
      <p:cxnSp>
        <p:nvCxnSpPr>
          <p:cNvPr id="6" name="Connecteur droit 5">
            <a:extLst>
              <a:ext uri="{FF2B5EF4-FFF2-40B4-BE49-F238E27FC236}">
                <a16:creationId xmlns:a16="http://schemas.microsoft.com/office/drawing/2014/main" id="{54A0B436-B541-9C56-12C7-1A0A32C5043A}"/>
              </a:ext>
            </a:extLst>
          </p:cNvPr>
          <p:cNvCxnSpPr>
            <a:cxnSpLocks/>
          </p:cNvCxnSpPr>
          <p:nvPr/>
        </p:nvCxnSpPr>
        <p:spPr>
          <a:xfrm>
            <a:off x="4" y="1784082"/>
            <a:ext cx="5148263"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9CB4ADC1-BA53-61B9-5760-A4BEE66586B1}"/>
              </a:ext>
            </a:extLst>
          </p:cNvPr>
          <p:cNvSpPr txBox="1"/>
          <p:nvPr/>
        </p:nvSpPr>
        <p:spPr>
          <a:xfrm rot="20963889">
            <a:off x="1154955" y="589161"/>
            <a:ext cx="3038110" cy="584775"/>
          </a:xfrm>
          <a:prstGeom prst="rect">
            <a:avLst/>
          </a:prstGeom>
          <a:noFill/>
        </p:spPr>
        <p:txBody>
          <a:bodyPr wrap="square" rtlCol="0">
            <a:spAutoFit/>
          </a:bodyPr>
          <a:lstStyle/>
          <a:p>
            <a:r>
              <a:rPr lang="fr-FR" sz="3200" dirty="0">
                <a:latin typeface="STXingkai" panose="020B0503020204020204" pitchFamily="2" charset="-122"/>
                <a:ea typeface="STXingkai" panose="020B0503020204020204" pitchFamily="2" charset="-122"/>
              </a:rPr>
              <a:t>Sainte </a:t>
            </a:r>
            <a:r>
              <a:rPr lang="fr-FR" sz="3200" dirty="0" err="1">
                <a:latin typeface="STXingkai" panose="020B0503020204020204" pitchFamily="2" charset="-122"/>
                <a:ea typeface="STXingkai" panose="020B0503020204020204" pitchFamily="2" charset="-122"/>
              </a:rPr>
              <a:t>Cecile</a:t>
            </a:r>
            <a:endParaRPr lang="fr-FR" sz="3200" dirty="0">
              <a:latin typeface="STXingkai" panose="020B0503020204020204" pitchFamily="2" charset="-122"/>
              <a:ea typeface="STXingkai" panose="020B0503020204020204" pitchFamily="2" charset="-122"/>
            </a:endParaRPr>
          </a:p>
        </p:txBody>
      </p:sp>
      <p:pic>
        <p:nvPicPr>
          <p:cNvPr id="3" name="Image 2" descr="Une image contenant texte, Police, noir, blanc&#10;&#10;Le contenu généré par l’IA peut être incorrect.">
            <a:extLst>
              <a:ext uri="{FF2B5EF4-FFF2-40B4-BE49-F238E27FC236}">
                <a16:creationId xmlns:a16="http://schemas.microsoft.com/office/drawing/2014/main" id="{7DA2698D-F6D6-0810-871B-0BA26B7805D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1451" y="106130"/>
            <a:ext cx="4145632" cy="1163606"/>
          </a:xfrm>
          <a:prstGeom prst="rect">
            <a:avLst/>
          </a:prstGeom>
        </p:spPr>
      </p:pic>
      <p:pic>
        <p:nvPicPr>
          <p:cNvPr id="7" name="Image 6" descr="Une image contenant Graphique, Emblème, symbole, écusson&#10;&#10;Le contenu généré par l’IA peut être incorrect.">
            <a:extLst>
              <a:ext uri="{FF2B5EF4-FFF2-40B4-BE49-F238E27FC236}">
                <a16:creationId xmlns:a16="http://schemas.microsoft.com/office/drawing/2014/main" id="{B5CE71F8-F038-09E7-084A-968C1F43E3C1}"/>
              </a:ext>
            </a:extLst>
          </p:cNvPr>
          <p:cNvPicPr>
            <a:picLocks noChangeAspect="1"/>
          </p:cNvPicPr>
          <p:nvPr/>
        </p:nvPicPr>
        <p:blipFill>
          <a:blip r:embed="rId4">
            <a:extLst>
              <a:ext uri="{28A0092B-C50C-407E-A947-70E740481C1C}">
                <a14:useLocalDpi xmlns:a14="http://schemas.microsoft.com/office/drawing/2010/main" val="0"/>
              </a:ext>
            </a:extLst>
          </a:blip>
          <a:srcRect l="3037" r="78445" b="19475"/>
          <a:stretch>
            <a:fillRect/>
          </a:stretch>
        </p:blipFill>
        <p:spPr>
          <a:xfrm>
            <a:off x="2197319" y="1329396"/>
            <a:ext cx="953382" cy="1163606"/>
          </a:xfrm>
          <a:prstGeom prst="rect">
            <a:avLst/>
          </a:prstGeom>
        </p:spPr>
      </p:pic>
      <p:sp>
        <p:nvSpPr>
          <p:cNvPr id="8" name="ZoneTexte 7">
            <a:extLst>
              <a:ext uri="{FF2B5EF4-FFF2-40B4-BE49-F238E27FC236}">
                <a16:creationId xmlns:a16="http://schemas.microsoft.com/office/drawing/2014/main" id="{A177D729-28C7-578A-8968-8860B55E7D8B}"/>
              </a:ext>
            </a:extLst>
          </p:cNvPr>
          <p:cNvSpPr txBox="1"/>
          <p:nvPr/>
        </p:nvSpPr>
        <p:spPr>
          <a:xfrm>
            <a:off x="-1" y="2401687"/>
            <a:ext cx="5148263" cy="584775"/>
          </a:xfrm>
          <a:prstGeom prst="rect">
            <a:avLst/>
          </a:prstGeom>
          <a:noFill/>
        </p:spPr>
        <p:txBody>
          <a:bodyPr wrap="square" rtlCol="0">
            <a:spAutoFit/>
          </a:bodyPr>
          <a:lstStyle/>
          <a:p>
            <a:pPr algn="ctr"/>
            <a:r>
              <a:rPr lang="fr-FR" sz="3200" dirty="0">
                <a:latin typeface="Baguet Script" panose="00000500000000000000" pitchFamily="2" charset="0"/>
              </a:rPr>
              <a:t>The </a:t>
            </a:r>
            <a:r>
              <a:rPr lang="fr-FR" sz="3200" dirty="0" err="1">
                <a:latin typeface="Baguet Script" panose="00000500000000000000" pitchFamily="2" charset="0"/>
              </a:rPr>
              <a:t>fruity</a:t>
            </a:r>
            <a:r>
              <a:rPr lang="fr-FR" sz="3200" dirty="0">
                <a:latin typeface="Baguet Script" panose="00000500000000000000" pitchFamily="2" charset="0"/>
              </a:rPr>
              <a:t>, </a:t>
            </a:r>
            <a:r>
              <a:rPr lang="fr-FR" sz="3200" dirty="0" err="1">
                <a:latin typeface="Baguet Script" panose="00000500000000000000" pitchFamily="2" charset="0"/>
              </a:rPr>
              <a:t>smell</a:t>
            </a:r>
            <a:r>
              <a:rPr lang="fr-FR" sz="3200" dirty="0">
                <a:latin typeface="Baguet Script" panose="00000500000000000000" pitchFamily="2" charset="0"/>
              </a:rPr>
              <a:t> and </a:t>
            </a:r>
            <a:r>
              <a:rPr lang="fr-FR" sz="3200" dirty="0" err="1">
                <a:latin typeface="Baguet Script" panose="00000500000000000000" pitchFamily="2" charset="0"/>
              </a:rPr>
              <a:t>flavour</a:t>
            </a:r>
            <a:endParaRPr lang="fr-FR" sz="3200" dirty="0">
              <a:latin typeface="Baguet Script" panose="00000500000000000000" pitchFamily="2" charset="0"/>
            </a:endParaRPr>
          </a:p>
        </p:txBody>
      </p:sp>
      <p:pic>
        <p:nvPicPr>
          <p:cNvPr id="5" name="Image 4" descr="Une image contenant texte, capture d’écran, conception&#10;&#10;Le contenu généré par l’IA peut être incorrect.">
            <a:hlinkClick r:id="rId5"/>
            <a:extLst>
              <a:ext uri="{FF2B5EF4-FFF2-40B4-BE49-F238E27FC236}">
                <a16:creationId xmlns:a16="http://schemas.microsoft.com/office/drawing/2014/main" id="{B92985A6-6A36-EF17-342D-6FFDBCF2140B}"/>
              </a:ext>
            </a:extLst>
          </p:cNvPr>
          <p:cNvPicPr>
            <a:picLocks noChangeAspect="1"/>
          </p:cNvPicPr>
          <p:nvPr/>
        </p:nvPicPr>
        <p:blipFill>
          <a:blip r:embed="rId6">
            <a:extLst>
              <a:ext uri="{28A0092B-C50C-407E-A947-70E740481C1C}">
                <a14:useLocalDpi xmlns:a14="http://schemas.microsoft.com/office/drawing/2010/main" val="0"/>
              </a:ext>
            </a:extLst>
          </a:blip>
          <a:srcRect t="26184"/>
          <a:stretch>
            <a:fillRect/>
          </a:stretch>
        </p:blipFill>
        <p:spPr>
          <a:xfrm>
            <a:off x="3801" y="21215142"/>
            <a:ext cx="5148263" cy="2174823"/>
          </a:xfrm>
          <a:prstGeom prst="rect">
            <a:avLst/>
          </a:prstGeom>
        </p:spPr>
      </p:pic>
      <p:sp>
        <p:nvSpPr>
          <p:cNvPr id="13" name="ZoneTexte 12">
            <a:hlinkClick r:id="rId5"/>
            <a:extLst>
              <a:ext uri="{FF2B5EF4-FFF2-40B4-BE49-F238E27FC236}">
                <a16:creationId xmlns:a16="http://schemas.microsoft.com/office/drawing/2014/main" id="{33085B5F-0B7A-3D62-7B7D-6428A1F9DA56}"/>
              </a:ext>
            </a:extLst>
          </p:cNvPr>
          <p:cNvSpPr txBox="1"/>
          <p:nvPr/>
        </p:nvSpPr>
        <p:spPr>
          <a:xfrm>
            <a:off x="1770189" y="21728271"/>
            <a:ext cx="2239107" cy="646331"/>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Find all our news on the site of the Arcs town hall</a:t>
            </a:r>
          </a:p>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here </a:t>
            </a:r>
            <a:endParaRPr lang="fr-F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Image 15" descr="Une image contenant croquis, dessin, noir et blanc, silhouette&#10;&#10;Le contenu généré par l’IA peut être incorrect.">
            <a:extLst>
              <a:ext uri="{FF2B5EF4-FFF2-40B4-BE49-F238E27FC236}">
                <a16:creationId xmlns:a16="http://schemas.microsoft.com/office/drawing/2014/main" id="{5E9C6F6B-6368-FAC8-D730-034DA3E97160}"/>
              </a:ext>
            </a:extLst>
          </p:cNvPr>
          <p:cNvPicPr>
            <a:picLocks noChangeAspect="1"/>
          </p:cNvPicPr>
          <p:nvPr/>
        </p:nvPicPr>
        <p:blipFill>
          <a:blip r:embed="rId7">
            <a:extLst>
              <a:ext uri="{28A0092B-C50C-407E-A947-70E740481C1C}">
                <a14:useLocalDpi xmlns:a14="http://schemas.microsoft.com/office/drawing/2010/main" val="0"/>
              </a:ext>
            </a:extLst>
          </a:blip>
          <a:srcRect b="56399"/>
          <a:stretch>
            <a:fillRect/>
          </a:stretch>
        </p:blipFill>
        <p:spPr>
          <a:xfrm>
            <a:off x="4" y="20443670"/>
            <a:ext cx="5148263" cy="1284601"/>
          </a:xfrm>
          <a:prstGeom prst="rect">
            <a:avLst/>
          </a:prstGeom>
        </p:spPr>
      </p:pic>
      <p:pic>
        <p:nvPicPr>
          <p:cNvPr id="18" name="Image 17" descr="Une image contenant logo, symbole, Graphique, conception&#10;&#10;Le contenu généré par l’IA peut être incorrect.">
            <a:hlinkClick r:id="rId8"/>
            <a:extLst>
              <a:ext uri="{FF2B5EF4-FFF2-40B4-BE49-F238E27FC236}">
                <a16:creationId xmlns:a16="http://schemas.microsoft.com/office/drawing/2014/main" id="{0E492736-049B-48F6-86E1-438C20800F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20507714"/>
            <a:ext cx="452866" cy="342197"/>
          </a:xfrm>
          <a:prstGeom prst="rect">
            <a:avLst/>
          </a:prstGeom>
        </p:spPr>
      </p:pic>
      <p:pic>
        <p:nvPicPr>
          <p:cNvPr id="19" name="Image 18" descr="Une image contenant logo, symbole, Graphique, conception&#10;&#10;Le contenu généré par l’IA peut être incorrect.">
            <a:hlinkClick r:id="rId10"/>
            <a:extLst>
              <a:ext uri="{FF2B5EF4-FFF2-40B4-BE49-F238E27FC236}">
                <a16:creationId xmlns:a16="http://schemas.microsoft.com/office/drawing/2014/main" id="{1D2FF73C-DF40-4515-039F-154A79FF99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20861428"/>
            <a:ext cx="452866" cy="342197"/>
          </a:xfrm>
          <a:prstGeom prst="rect">
            <a:avLst/>
          </a:prstGeom>
        </p:spPr>
      </p:pic>
      <p:sp>
        <p:nvSpPr>
          <p:cNvPr id="20" name="ZoneTexte 19">
            <a:hlinkClick r:id="rId8"/>
            <a:extLst>
              <a:ext uri="{FF2B5EF4-FFF2-40B4-BE49-F238E27FC236}">
                <a16:creationId xmlns:a16="http://schemas.microsoft.com/office/drawing/2014/main" id="{E2324C47-AD39-4B64-9B3C-48DF42D6BF8D}"/>
              </a:ext>
            </a:extLst>
          </p:cNvPr>
          <p:cNvSpPr txBox="1"/>
          <p:nvPr/>
        </p:nvSpPr>
        <p:spPr>
          <a:xfrm>
            <a:off x="3773156" y="20507714"/>
            <a:ext cx="732392" cy="276999"/>
          </a:xfrm>
          <a:prstGeom prst="rect">
            <a:avLst/>
          </a:prstGeom>
          <a:noFill/>
        </p:spPr>
        <p:txBody>
          <a:bodyPr wrap="square" rtlCol="0">
            <a:spAutoFit/>
          </a:bodyPr>
          <a:lstStyle/>
          <a:p>
            <a:pPr algn="ctr"/>
            <a:r>
              <a:rPr lang="fr-FR" sz="600" dirty="0">
                <a:solidFill>
                  <a:srgbClr val="3D5B99"/>
                </a:solidFill>
              </a:rPr>
              <a:t>Les Arcs sur Argens</a:t>
            </a:r>
          </a:p>
        </p:txBody>
      </p:sp>
      <p:sp>
        <p:nvSpPr>
          <p:cNvPr id="21" name="ZoneTexte 20">
            <a:hlinkClick r:id="rId10"/>
            <a:extLst>
              <a:ext uri="{FF2B5EF4-FFF2-40B4-BE49-F238E27FC236}">
                <a16:creationId xmlns:a16="http://schemas.microsoft.com/office/drawing/2014/main" id="{1C0F1E2A-316C-2E7E-2462-9B934C7FFD16}"/>
              </a:ext>
            </a:extLst>
          </p:cNvPr>
          <p:cNvSpPr txBox="1"/>
          <p:nvPr/>
        </p:nvSpPr>
        <p:spPr>
          <a:xfrm>
            <a:off x="3773157" y="20894027"/>
            <a:ext cx="732392" cy="276999"/>
          </a:xfrm>
          <a:prstGeom prst="rect">
            <a:avLst/>
          </a:prstGeom>
          <a:noFill/>
        </p:spPr>
        <p:txBody>
          <a:bodyPr wrap="square" rtlCol="0">
            <a:spAutoFit/>
          </a:bodyPr>
          <a:lstStyle/>
          <a:p>
            <a:pPr algn="ctr"/>
            <a:r>
              <a:rPr lang="fr-FR" sz="600" dirty="0">
                <a:solidFill>
                  <a:srgbClr val="3D5B99"/>
                </a:solidFill>
              </a:rPr>
              <a:t>Bastide Sainte </a:t>
            </a:r>
          </a:p>
          <a:p>
            <a:pPr algn="ctr"/>
            <a:r>
              <a:rPr lang="fr-FR" sz="600" dirty="0">
                <a:solidFill>
                  <a:srgbClr val="3D5B99"/>
                </a:solidFill>
              </a:rPr>
              <a:t>Cécile</a:t>
            </a:r>
          </a:p>
        </p:txBody>
      </p:sp>
      <p:pic>
        <p:nvPicPr>
          <p:cNvPr id="15" name="Image 14">
            <a:extLst>
              <a:ext uri="{FF2B5EF4-FFF2-40B4-BE49-F238E27FC236}">
                <a16:creationId xmlns:a16="http://schemas.microsoft.com/office/drawing/2014/main" id="{5A378CE6-444B-C9DD-C5D8-D01AD87487EE}"/>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597724" y="3070647"/>
            <a:ext cx="3840357" cy="2768183"/>
          </a:xfrm>
          <a:prstGeom prst="rect">
            <a:avLst/>
          </a:prstGeom>
        </p:spPr>
      </p:pic>
      <p:sp>
        <p:nvSpPr>
          <p:cNvPr id="22" name="ZoneTexte 21">
            <a:extLst>
              <a:ext uri="{FF2B5EF4-FFF2-40B4-BE49-F238E27FC236}">
                <a16:creationId xmlns:a16="http://schemas.microsoft.com/office/drawing/2014/main" id="{3B70F727-1384-8328-C9C1-1E2F2117D3B3}"/>
              </a:ext>
            </a:extLst>
          </p:cNvPr>
          <p:cNvSpPr txBox="1"/>
          <p:nvPr/>
        </p:nvSpPr>
        <p:spPr>
          <a:xfrm>
            <a:off x="3801" y="6006214"/>
            <a:ext cx="5144458" cy="14219277"/>
          </a:xfrm>
          <a:prstGeom prst="rect">
            <a:avLst/>
          </a:prstGeom>
          <a:noFill/>
        </p:spPr>
        <p:txBody>
          <a:bodyPr wrap="square" rtlCol="0">
            <a:spAutoFit/>
          </a:bodyPr>
          <a:lstStyle/>
          <a:p>
            <a:r>
              <a:rPr lang="en-US" dirty="0"/>
              <a:t>According to the ripening degree of the fruits used in the oil preparation and the variety of olive grown, depending on where the fruits were stored and then where the oil was kept, the oil will have a different color and smell: an oil exposed to air oxidizes and develops a rancid taste, a winey or even vinegary taste comes from fermented olives, etc.</a:t>
            </a:r>
            <a:endParaRPr lang="fr-FR" dirty="0"/>
          </a:p>
          <a:p>
            <a:r>
              <a:rPr lang="en-US" dirty="0"/>
              <a:t>All olfactory sensations perceived directly (ortho nasal) or through the back of the palate (retro nasal) are called “fruity”: there are three nuances.</a:t>
            </a:r>
            <a:endParaRPr lang="fr-FR" dirty="0"/>
          </a:p>
          <a:p>
            <a:r>
              <a:rPr lang="en-US" dirty="0"/>
              <a:t> </a:t>
            </a:r>
            <a:endParaRPr lang="fr-FR" dirty="0"/>
          </a:p>
          <a:p>
            <a:r>
              <a:rPr lang="en-US" dirty="0"/>
              <a:t>The “green fruity” is dominated by herbaceous aromas and artichokes. The olives are picked very early which will give bitterness*, and </a:t>
            </a:r>
            <a:r>
              <a:rPr lang="en-US" dirty="0" err="1"/>
              <a:t>ardence</a:t>
            </a:r>
            <a:r>
              <a:rPr lang="en-US" dirty="0"/>
              <a:t> oil** but also freshness and a light texture. The obtained oil will then be greener because fruits contain more chlorophyll.</a:t>
            </a:r>
            <a:endParaRPr lang="fr-FR" dirty="0"/>
          </a:p>
          <a:p>
            <a:r>
              <a:rPr lang="en-US" dirty="0"/>
              <a:t> </a:t>
            </a:r>
            <a:endParaRPr lang="fr-FR" dirty="0"/>
          </a:p>
          <a:p>
            <a:r>
              <a:rPr lang="en-US" dirty="0"/>
              <a:t>The “ripe fruity” is characterized by almond, berries, and ripe apple flavors and floral flavors such as linden. The olives are picked after their </a:t>
            </a:r>
            <a:r>
              <a:rPr lang="en-US" dirty="0" err="1"/>
              <a:t>veraison</a:t>
            </a:r>
            <a:r>
              <a:rPr lang="en-US" dirty="0"/>
              <a:t> (that is to say their maturity period) which will produce a richer and more fruity oil with very little bitterness and a little </a:t>
            </a:r>
            <a:r>
              <a:rPr lang="en-US" dirty="0" err="1"/>
              <a:t>ardence</a:t>
            </a:r>
            <a:r>
              <a:rPr lang="en-US" dirty="0"/>
              <a:t>.</a:t>
            </a:r>
            <a:endParaRPr lang="fr-FR" dirty="0"/>
          </a:p>
          <a:p>
            <a:r>
              <a:rPr lang="en-US" dirty="0"/>
              <a:t> </a:t>
            </a:r>
            <a:endParaRPr lang="fr-FR" dirty="0"/>
          </a:p>
          <a:p>
            <a:r>
              <a:rPr lang="en-US" dirty="0"/>
              <a:t>The “black fruity” results in notes of cocoa, mushrooms, or vanilla. The olives have been stored longer and have been fermented. If the environment is humid mushrooms have developed on it. These olives give a darker and stronger taste to the oil but without bitterness or </a:t>
            </a:r>
            <a:r>
              <a:rPr lang="en-US" dirty="0" err="1"/>
              <a:t>ardence</a:t>
            </a:r>
            <a:r>
              <a:rPr lang="en-US" dirty="0"/>
              <a:t>.</a:t>
            </a:r>
            <a:endParaRPr lang="fr-FR" dirty="0"/>
          </a:p>
          <a:p>
            <a:r>
              <a:rPr lang="en-US" dirty="0"/>
              <a:t> </a:t>
            </a:r>
            <a:endParaRPr lang="fr-FR" dirty="0"/>
          </a:p>
          <a:p>
            <a:r>
              <a:rPr lang="en-US" dirty="0"/>
              <a:t>Training programs exist to become “</a:t>
            </a:r>
            <a:r>
              <a:rPr lang="en-US" dirty="0" err="1"/>
              <a:t>élaïologue</a:t>
            </a:r>
            <a:r>
              <a:rPr lang="en-US" dirty="0"/>
              <a:t>” (it is a specialist in the olive oil sector) or “</a:t>
            </a:r>
            <a:r>
              <a:rPr lang="en-US" dirty="0" err="1"/>
              <a:t>oléologue</a:t>
            </a:r>
            <a:r>
              <a:rPr lang="en-US" dirty="0"/>
              <a:t>” (it is someone who can taste olive oil. It is like enology but for olives), mostly in Spain. A university degree in </a:t>
            </a:r>
            <a:r>
              <a:rPr lang="en-US" dirty="0" err="1"/>
              <a:t>oléologie</a:t>
            </a:r>
            <a:r>
              <a:rPr lang="en-US" dirty="0"/>
              <a:t> was also created at Montpellier University, plus a tasting training program at the Centre of Professional Training Program and of Agricultural Promotion of Saint Rémy de Provence.</a:t>
            </a:r>
          </a:p>
          <a:p>
            <a:endParaRPr lang="fr-FR" dirty="0"/>
          </a:p>
          <a:p>
            <a:r>
              <a:rPr lang="en-US" dirty="0"/>
              <a:t>The tasting is done in small blue glasses (so as not to be influenced by the oil color) that are held in the palm to warm the oil and release the aromas.</a:t>
            </a:r>
            <a:endParaRPr lang="fr-FR" dirty="0"/>
          </a:p>
          <a:p>
            <a:r>
              <a:rPr lang="en-US" dirty="0"/>
              <a:t>We invite you here to smell and find the corresponding smells.</a:t>
            </a:r>
          </a:p>
          <a:p>
            <a:endParaRPr lang="fr-FR" dirty="0"/>
          </a:p>
          <a:p>
            <a:r>
              <a:rPr lang="en-US" sz="1400" dirty="0"/>
              <a:t>*bitter, rough, sour, hard, or even spicy flavor.</a:t>
            </a:r>
            <a:endParaRPr lang="fr-FR" sz="1400" dirty="0"/>
          </a:p>
          <a:p>
            <a:r>
              <a:rPr lang="en-US" sz="1400" dirty="0"/>
              <a:t>**A specific term for olive oil: it is a tingling pepper that is felt at the bottom of the throat at the time of the tasting.</a:t>
            </a:r>
            <a:endParaRPr lang="fr-FR" sz="1400" dirty="0"/>
          </a:p>
        </p:txBody>
      </p:sp>
    </p:spTree>
    <p:extLst>
      <p:ext uri="{BB962C8B-B14F-4D97-AF65-F5344CB8AC3E}">
        <p14:creationId xmlns:p14="http://schemas.microsoft.com/office/powerpoint/2010/main" val="265821087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4941d66-8d75-45a4-ba12-0db0231e7e37">
      <Terms xmlns="http://schemas.microsoft.com/office/infopath/2007/PartnerControls"/>
    </lcf76f155ced4ddcb4097134ff3c332f>
    <TaxCatchAll xmlns="6538d20f-93ff-4039-a7dd-c92ecb85ad2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F085D686CF584888CCFA74644102A4" ma:contentTypeVersion="15" ma:contentTypeDescription="Crée un document." ma:contentTypeScope="" ma:versionID="b92079a9b245831b27e5e81df1a458fa">
  <xsd:schema xmlns:xsd="http://www.w3.org/2001/XMLSchema" xmlns:xs="http://www.w3.org/2001/XMLSchema" xmlns:p="http://schemas.microsoft.com/office/2006/metadata/properties" xmlns:ns2="c4941d66-8d75-45a4-ba12-0db0231e7e37" xmlns:ns3="6538d20f-93ff-4039-a7dd-c92ecb85ad2f" targetNamespace="http://schemas.microsoft.com/office/2006/metadata/properties" ma:root="true" ma:fieldsID="828b651f6d300e1339690e3e7d43aa09" ns2:_="" ns3:_="">
    <xsd:import namespace="c4941d66-8d75-45a4-ba12-0db0231e7e37"/>
    <xsd:import namespace="6538d20f-93ff-4039-a7dd-c92ecb85ad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41d66-8d75-45a4-ba12-0db0231e7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38d20f-93ff-4039-a7dd-c92ecb85ad2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59de843-7928-4235-b23f-2d7895f76a0c}" ma:internalName="TaxCatchAll" ma:showField="CatchAllData" ma:web="6538d20f-93ff-4039-a7dd-c92ecb85ad2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43CB0A-6FD2-40D5-9457-F6CDD68EBD89}">
  <ds:schemaRefs>
    <ds:schemaRef ds:uri="http://schemas.microsoft.com/sharepoint/v3/contenttype/forms"/>
  </ds:schemaRefs>
</ds:datastoreItem>
</file>

<file path=customXml/itemProps2.xml><?xml version="1.0" encoding="utf-8"?>
<ds:datastoreItem xmlns:ds="http://schemas.openxmlformats.org/officeDocument/2006/customXml" ds:itemID="{D33F00EF-B3B1-474B-AE6A-C05CF8D6821E}">
  <ds:schemaRefs>
    <ds:schemaRef ds:uri="f4c7469f-ea08-4a28-abbd-883824f19f6c"/>
    <ds:schemaRef ds:uri="http://purl.org/dc/elements/1.1/"/>
    <ds:schemaRef ds:uri="http://schemas.microsoft.com/office/infopath/2007/PartnerControls"/>
    <ds:schemaRef ds:uri="http://purl.org/dc/dcmitype/"/>
    <ds:schemaRef ds:uri="43590ac0-9243-467b-ab7d-a880e2fba6e9"/>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17FDD81-BF47-4BDA-BFD2-932F8E2083A5}"/>
</file>

<file path=docProps/app.xml><?xml version="1.0" encoding="utf-8"?>
<Properties xmlns="http://schemas.openxmlformats.org/officeDocument/2006/extended-properties" xmlns:vt="http://schemas.openxmlformats.org/officeDocument/2006/docPropsVTypes">
  <Template>Office Theme</Template>
  <TotalTime>149</TotalTime>
  <Words>462</Words>
  <Application>Microsoft Office PowerPoint</Application>
  <PresentationFormat>Personnalisé</PresentationFormat>
  <Paragraphs>23</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STXingkai</vt:lpstr>
      <vt:lpstr>Aptos</vt:lpstr>
      <vt:lpstr>Aptos Display</vt:lpstr>
      <vt:lpstr>Arial</vt:lpstr>
      <vt:lpstr>Baguet Script</vt:lpstr>
      <vt:lpstr>Calibri</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COLLET Laurene</dc:creator>
  <cp:lastModifiedBy>COLLET Laurene</cp:lastModifiedBy>
  <cp:revision>32</cp:revision>
  <dcterms:created xsi:type="dcterms:W3CDTF">2025-09-19T06:40:01Z</dcterms:created>
  <dcterms:modified xsi:type="dcterms:W3CDTF">2025-10-07T11:46:59Z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0x010100F0F085D686CF584888CCFA74644102A4</vt:lpwstr>
  </property>
</Properties>
</file>