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sldIdLst>
    <p:sldId id="256" r:id="rId5"/>
  </p:sldIdLst>
  <p:sldSz cx="5148263" cy="251999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C96B"/>
    <a:srgbClr val="9B4941"/>
    <a:srgbClr val="98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p:scale>
          <a:sx n="59" d="100"/>
          <a:sy n="59" d="100"/>
        </p:scale>
        <p:origin x="388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86120" y="4124164"/>
            <a:ext cx="4376024" cy="8773325"/>
          </a:xfrm>
        </p:spPr>
        <p:txBody>
          <a:bodyPr anchor="b"/>
          <a:lstStyle>
            <a:lvl1pPr algn="ctr">
              <a:defRPr sz="3378"/>
            </a:lvl1pPr>
          </a:lstStyle>
          <a:p>
            <a:r>
              <a:rPr lang="fr-FR"/>
              <a:t>Modifiez le style du titre</a:t>
            </a:r>
            <a:endParaRPr lang="en-US" dirty="0"/>
          </a:p>
        </p:txBody>
      </p:sp>
      <p:sp>
        <p:nvSpPr>
          <p:cNvPr id="3" name="Subtitle 2"/>
          <p:cNvSpPr>
            <a:spLocks noGrp="1"/>
          </p:cNvSpPr>
          <p:nvPr>
            <p:ph type="subTitle" idx="1"/>
          </p:nvPr>
        </p:nvSpPr>
        <p:spPr>
          <a:xfrm>
            <a:off x="643533" y="13235822"/>
            <a:ext cx="3861197" cy="6084159"/>
          </a:xfrm>
        </p:spPr>
        <p:txBody>
          <a:bodyPr/>
          <a:lstStyle>
            <a:lvl1pPr marL="0" indent="0" algn="ctr">
              <a:buNone/>
              <a:defRPr sz="1351"/>
            </a:lvl1pPr>
            <a:lvl2pPr marL="257404" indent="0" algn="ctr">
              <a:buNone/>
              <a:defRPr sz="1126"/>
            </a:lvl2pPr>
            <a:lvl3pPr marL="514807" indent="0" algn="ctr">
              <a:buNone/>
              <a:defRPr sz="1013"/>
            </a:lvl3pPr>
            <a:lvl4pPr marL="772211" indent="0" algn="ctr">
              <a:buNone/>
              <a:defRPr sz="901"/>
            </a:lvl4pPr>
            <a:lvl5pPr marL="1029614" indent="0" algn="ctr">
              <a:buNone/>
              <a:defRPr sz="901"/>
            </a:lvl5pPr>
            <a:lvl6pPr marL="1287018" indent="0" algn="ctr">
              <a:buNone/>
              <a:defRPr sz="901"/>
            </a:lvl6pPr>
            <a:lvl7pPr marL="1544422" indent="0" algn="ctr">
              <a:buNone/>
              <a:defRPr sz="901"/>
            </a:lvl7pPr>
            <a:lvl8pPr marL="1801825" indent="0" algn="ctr">
              <a:buNone/>
              <a:defRPr sz="901"/>
            </a:lvl8pPr>
            <a:lvl9pPr marL="2059229" indent="0" algn="ctr">
              <a:buNone/>
              <a:defRPr sz="901"/>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81095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23119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4226" y="1341665"/>
            <a:ext cx="1110094" cy="2135581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53944" y="1341665"/>
            <a:ext cx="3265929" cy="2135581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3789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89247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51262" y="6282501"/>
            <a:ext cx="4440377" cy="10482488"/>
          </a:xfrm>
        </p:spPr>
        <p:txBody>
          <a:bodyPr anchor="b"/>
          <a:lstStyle>
            <a:lvl1pPr>
              <a:defRPr sz="3378"/>
            </a:lvl1pPr>
          </a:lstStyle>
          <a:p>
            <a:r>
              <a:rPr lang="fr-FR"/>
              <a:t>Modifiez le style du titre</a:t>
            </a:r>
            <a:endParaRPr lang="en-US" dirty="0"/>
          </a:p>
        </p:txBody>
      </p:sp>
      <p:sp>
        <p:nvSpPr>
          <p:cNvPr id="3" name="Text Placeholder 2"/>
          <p:cNvSpPr>
            <a:spLocks noGrp="1"/>
          </p:cNvSpPr>
          <p:nvPr>
            <p:ph type="body" idx="1"/>
          </p:nvPr>
        </p:nvSpPr>
        <p:spPr>
          <a:xfrm>
            <a:off x="351262" y="16864157"/>
            <a:ext cx="4440377" cy="5512493"/>
          </a:xfrm>
        </p:spPr>
        <p:txBody>
          <a:bodyPr/>
          <a:lstStyle>
            <a:lvl1pPr marL="0" indent="0">
              <a:buNone/>
              <a:defRPr sz="1351">
                <a:solidFill>
                  <a:schemeClr val="tx1">
                    <a:tint val="82000"/>
                  </a:schemeClr>
                </a:solidFill>
              </a:defRPr>
            </a:lvl1pPr>
            <a:lvl2pPr marL="257404" indent="0">
              <a:buNone/>
              <a:defRPr sz="1126">
                <a:solidFill>
                  <a:schemeClr val="tx1">
                    <a:tint val="82000"/>
                  </a:schemeClr>
                </a:solidFill>
              </a:defRPr>
            </a:lvl2pPr>
            <a:lvl3pPr marL="514807" indent="0">
              <a:buNone/>
              <a:defRPr sz="1013">
                <a:solidFill>
                  <a:schemeClr val="tx1">
                    <a:tint val="82000"/>
                  </a:schemeClr>
                </a:solidFill>
              </a:defRPr>
            </a:lvl3pPr>
            <a:lvl4pPr marL="772211" indent="0">
              <a:buNone/>
              <a:defRPr sz="901">
                <a:solidFill>
                  <a:schemeClr val="tx1">
                    <a:tint val="82000"/>
                  </a:schemeClr>
                </a:solidFill>
              </a:defRPr>
            </a:lvl4pPr>
            <a:lvl5pPr marL="1029614" indent="0">
              <a:buNone/>
              <a:defRPr sz="901">
                <a:solidFill>
                  <a:schemeClr val="tx1">
                    <a:tint val="82000"/>
                  </a:schemeClr>
                </a:solidFill>
              </a:defRPr>
            </a:lvl5pPr>
            <a:lvl6pPr marL="1287018" indent="0">
              <a:buNone/>
              <a:defRPr sz="901">
                <a:solidFill>
                  <a:schemeClr val="tx1">
                    <a:tint val="82000"/>
                  </a:schemeClr>
                </a:solidFill>
              </a:defRPr>
            </a:lvl6pPr>
            <a:lvl7pPr marL="1544422" indent="0">
              <a:buNone/>
              <a:defRPr sz="901">
                <a:solidFill>
                  <a:schemeClr val="tx1">
                    <a:tint val="82000"/>
                  </a:schemeClr>
                </a:solidFill>
              </a:defRPr>
            </a:lvl7pPr>
            <a:lvl8pPr marL="1801825" indent="0">
              <a:buNone/>
              <a:defRPr sz="901">
                <a:solidFill>
                  <a:schemeClr val="tx1">
                    <a:tint val="82000"/>
                  </a:schemeClr>
                </a:solidFill>
              </a:defRPr>
            </a:lvl8pPr>
            <a:lvl9pPr marL="2059229" indent="0">
              <a:buNone/>
              <a:defRPr sz="901">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43492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53943" y="6708326"/>
            <a:ext cx="2188012" cy="159891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606308" y="6708326"/>
            <a:ext cx="2188012" cy="159891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29513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54614" y="1341671"/>
            <a:ext cx="4440377" cy="4870830"/>
          </a:xfrm>
        </p:spPr>
        <p:txBody>
          <a:bodyPr/>
          <a:lstStyle/>
          <a:p>
            <a:r>
              <a:rPr lang="fr-FR"/>
              <a:t>Modifiez le style du titre</a:t>
            </a:r>
            <a:endParaRPr lang="en-US" dirty="0"/>
          </a:p>
        </p:txBody>
      </p:sp>
      <p:sp>
        <p:nvSpPr>
          <p:cNvPr id="3" name="Text Placeholder 2"/>
          <p:cNvSpPr>
            <a:spLocks noGrp="1"/>
          </p:cNvSpPr>
          <p:nvPr>
            <p:ph type="body" idx="1"/>
          </p:nvPr>
        </p:nvSpPr>
        <p:spPr>
          <a:xfrm>
            <a:off x="354614" y="6177496"/>
            <a:ext cx="2177956" cy="3027495"/>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4" name="Content Placeholder 3"/>
          <p:cNvSpPr>
            <a:spLocks noGrp="1"/>
          </p:cNvSpPr>
          <p:nvPr>
            <p:ph sz="half" idx="2"/>
          </p:nvPr>
        </p:nvSpPr>
        <p:spPr>
          <a:xfrm>
            <a:off x="354614" y="9204991"/>
            <a:ext cx="2177956" cy="1353915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606309" y="6177496"/>
            <a:ext cx="2188682" cy="3027495"/>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6" name="Content Placeholder 5"/>
          <p:cNvSpPr>
            <a:spLocks noGrp="1"/>
          </p:cNvSpPr>
          <p:nvPr>
            <p:ph sz="quarter" idx="4"/>
          </p:nvPr>
        </p:nvSpPr>
        <p:spPr>
          <a:xfrm>
            <a:off x="2606309" y="9204991"/>
            <a:ext cx="2188682" cy="1353915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7AD578-B369-497F-9320-C2D3F783410C}" type="datetimeFigureOut">
              <a:rPr lang="fr-FR" smtClean="0"/>
              <a:t>07/10/2025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178047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A7AD578-B369-497F-9320-C2D3F783410C}" type="datetimeFigureOut">
              <a:rPr lang="fr-FR" smtClean="0"/>
              <a:t>07/10/2025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14149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AD578-B369-497F-9320-C2D3F783410C}" type="datetimeFigureOut">
              <a:rPr lang="fr-FR" smtClean="0"/>
              <a:t>07/10/2025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030662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679998"/>
            <a:ext cx="1660449" cy="5879994"/>
          </a:xfrm>
        </p:spPr>
        <p:txBody>
          <a:bodyPr anchor="b"/>
          <a:lstStyle>
            <a:lvl1pPr>
              <a:defRPr sz="1802"/>
            </a:lvl1pPr>
          </a:lstStyle>
          <a:p>
            <a:r>
              <a:rPr lang="fr-FR"/>
              <a:t>Modifiez le style du titre</a:t>
            </a:r>
            <a:endParaRPr lang="en-US" dirty="0"/>
          </a:p>
        </p:txBody>
      </p:sp>
      <p:sp>
        <p:nvSpPr>
          <p:cNvPr id="3" name="Content Placeholder 2"/>
          <p:cNvSpPr>
            <a:spLocks noGrp="1"/>
          </p:cNvSpPr>
          <p:nvPr>
            <p:ph idx="1"/>
          </p:nvPr>
        </p:nvSpPr>
        <p:spPr>
          <a:xfrm>
            <a:off x="2188682" y="3628335"/>
            <a:ext cx="2606308" cy="17908316"/>
          </a:xfrm>
        </p:spPr>
        <p:txBody>
          <a:bodyPr/>
          <a:lstStyle>
            <a:lvl1pPr>
              <a:defRPr sz="1802"/>
            </a:lvl1pPr>
            <a:lvl2pPr>
              <a:defRPr sz="1576"/>
            </a:lvl2pPr>
            <a:lvl3pPr>
              <a:defRPr sz="1351"/>
            </a:lvl3pPr>
            <a:lvl4pPr>
              <a:defRPr sz="1126"/>
            </a:lvl4pPr>
            <a:lvl5pPr>
              <a:defRPr sz="1126"/>
            </a:lvl5pPr>
            <a:lvl6pPr>
              <a:defRPr sz="1126"/>
            </a:lvl6pPr>
            <a:lvl7pPr>
              <a:defRPr sz="1126"/>
            </a:lvl7pPr>
            <a:lvl8pPr>
              <a:defRPr sz="1126"/>
            </a:lvl8pPr>
            <a:lvl9pPr>
              <a:defRPr sz="112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54614" y="7559993"/>
            <a:ext cx="1660449" cy="14005821"/>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774931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679998"/>
            <a:ext cx="1660449" cy="5879994"/>
          </a:xfrm>
        </p:spPr>
        <p:txBody>
          <a:bodyPr anchor="b"/>
          <a:lstStyle>
            <a:lvl1pPr>
              <a:defRPr sz="1802"/>
            </a:lvl1pPr>
          </a:lstStyle>
          <a:p>
            <a:r>
              <a:rPr lang="fr-FR"/>
              <a:t>Modifiez le style du titre</a:t>
            </a:r>
            <a:endParaRPr lang="en-US" dirty="0"/>
          </a:p>
        </p:txBody>
      </p:sp>
      <p:sp>
        <p:nvSpPr>
          <p:cNvPr id="3" name="Picture Placeholder 2"/>
          <p:cNvSpPr>
            <a:spLocks noGrp="1" noChangeAspect="1"/>
          </p:cNvSpPr>
          <p:nvPr>
            <p:ph type="pic" idx="1"/>
          </p:nvPr>
        </p:nvSpPr>
        <p:spPr>
          <a:xfrm>
            <a:off x="2188682" y="3628335"/>
            <a:ext cx="2606308" cy="17908316"/>
          </a:xfrm>
        </p:spPr>
        <p:txBody>
          <a:bodyPr anchor="t"/>
          <a:lstStyle>
            <a:lvl1pPr marL="0" indent="0">
              <a:buNone/>
              <a:defRPr sz="1802"/>
            </a:lvl1pPr>
            <a:lvl2pPr marL="257404" indent="0">
              <a:buNone/>
              <a:defRPr sz="1576"/>
            </a:lvl2pPr>
            <a:lvl3pPr marL="514807" indent="0">
              <a:buNone/>
              <a:defRPr sz="1351"/>
            </a:lvl3pPr>
            <a:lvl4pPr marL="772211" indent="0">
              <a:buNone/>
              <a:defRPr sz="1126"/>
            </a:lvl4pPr>
            <a:lvl5pPr marL="1029614" indent="0">
              <a:buNone/>
              <a:defRPr sz="1126"/>
            </a:lvl5pPr>
            <a:lvl6pPr marL="1287018" indent="0">
              <a:buNone/>
              <a:defRPr sz="1126"/>
            </a:lvl6pPr>
            <a:lvl7pPr marL="1544422" indent="0">
              <a:buNone/>
              <a:defRPr sz="1126"/>
            </a:lvl7pPr>
            <a:lvl8pPr marL="1801825" indent="0">
              <a:buNone/>
              <a:defRPr sz="1126"/>
            </a:lvl8pPr>
            <a:lvl9pPr marL="2059229" indent="0">
              <a:buNone/>
              <a:defRPr sz="1126"/>
            </a:lvl9pPr>
          </a:lstStyle>
          <a:p>
            <a:r>
              <a:rPr lang="fr-FR"/>
              <a:t>Cliquez sur l'icône pour ajouter une image</a:t>
            </a:r>
            <a:endParaRPr lang="en-US" dirty="0"/>
          </a:p>
        </p:txBody>
      </p:sp>
      <p:sp>
        <p:nvSpPr>
          <p:cNvPr id="4" name="Text Placeholder 3"/>
          <p:cNvSpPr>
            <a:spLocks noGrp="1"/>
          </p:cNvSpPr>
          <p:nvPr>
            <p:ph type="body" sz="half" idx="2"/>
          </p:nvPr>
        </p:nvSpPr>
        <p:spPr>
          <a:xfrm>
            <a:off x="354614" y="7559993"/>
            <a:ext cx="1660449" cy="14005821"/>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34225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943" y="1341671"/>
            <a:ext cx="4440377" cy="487083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353943" y="6708326"/>
            <a:ext cx="4440377" cy="1598915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53943" y="23356649"/>
            <a:ext cx="1158359" cy="1341665"/>
          </a:xfrm>
          <a:prstGeom prst="rect">
            <a:avLst/>
          </a:prstGeom>
        </p:spPr>
        <p:txBody>
          <a:bodyPr vert="horz" lIns="91440" tIns="45720" rIns="91440" bIns="45720" rtlCol="0" anchor="ctr"/>
          <a:lstStyle>
            <a:lvl1pPr algn="l">
              <a:defRPr sz="676">
                <a:solidFill>
                  <a:schemeClr val="tx1">
                    <a:tint val="82000"/>
                  </a:schemeClr>
                </a:solidFill>
              </a:defRPr>
            </a:lvl1pPr>
          </a:lstStyle>
          <a:p>
            <a:fld id="{3A7AD578-B369-497F-9320-C2D3F783410C}" type="datetimeFigureOut">
              <a:rPr lang="fr-FR" smtClean="0"/>
              <a:t>07/10/2025</a:t>
            </a:fld>
            <a:endParaRPr lang="fr-FR"/>
          </a:p>
        </p:txBody>
      </p:sp>
      <p:sp>
        <p:nvSpPr>
          <p:cNvPr id="5" name="Footer Placeholder 4"/>
          <p:cNvSpPr>
            <a:spLocks noGrp="1"/>
          </p:cNvSpPr>
          <p:nvPr>
            <p:ph type="ftr" sz="quarter" idx="3"/>
          </p:nvPr>
        </p:nvSpPr>
        <p:spPr>
          <a:xfrm>
            <a:off x="1705362" y="23356649"/>
            <a:ext cx="1737539" cy="1341665"/>
          </a:xfrm>
          <a:prstGeom prst="rect">
            <a:avLst/>
          </a:prstGeom>
        </p:spPr>
        <p:txBody>
          <a:bodyPr vert="horz" lIns="91440" tIns="45720" rIns="91440" bIns="45720" rtlCol="0" anchor="ctr"/>
          <a:lstStyle>
            <a:lvl1pPr algn="ctr">
              <a:defRPr sz="676">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3635961" y="23356649"/>
            <a:ext cx="1158359" cy="1341665"/>
          </a:xfrm>
          <a:prstGeom prst="rect">
            <a:avLst/>
          </a:prstGeom>
        </p:spPr>
        <p:txBody>
          <a:bodyPr vert="horz" lIns="91440" tIns="45720" rIns="91440" bIns="45720" rtlCol="0" anchor="ctr"/>
          <a:lstStyle>
            <a:lvl1pPr algn="r">
              <a:defRPr sz="676">
                <a:solidFill>
                  <a:schemeClr val="tx1">
                    <a:tint val="82000"/>
                  </a:schemeClr>
                </a:solidFill>
              </a:defRPr>
            </a:lvl1pPr>
          </a:lstStyle>
          <a:p>
            <a:fld id="{F620B59F-2457-4D8F-9723-F934BF6CC0AB}" type="slidenum">
              <a:rPr lang="fr-FR" smtClean="0"/>
              <a:t>‹N°›</a:t>
            </a:fld>
            <a:endParaRPr lang="fr-FR"/>
          </a:p>
        </p:txBody>
      </p:sp>
    </p:spTree>
    <p:extLst>
      <p:ext uri="{BB962C8B-B14F-4D97-AF65-F5344CB8AC3E}">
        <p14:creationId xmlns:p14="http://schemas.microsoft.com/office/powerpoint/2010/main" val="403822499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514807" rtl="0" eaLnBrk="1" latinLnBrk="0" hangingPunct="1">
        <a:lnSpc>
          <a:spcPct val="90000"/>
        </a:lnSpc>
        <a:spcBef>
          <a:spcPct val="0"/>
        </a:spcBef>
        <a:buNone/>
        <a:defRPr sz="2477" kern="1200">
          <a:solidFill>
            <a:schemeClr val="tx1"/>
          </a:solidFill>
          <a:latin typeface="+mj-lt"/>
          <a:ea typeface="+mj-ea"/>
          <a:cs typeface="+mj-cs"/>
        </a:defRPr>
      </a:lvl1pPr>
    </p:titleStyle>
    <p:bodyStyle>
      <a:lvl1pPr marL="128702" indent="-128702" algn="l" defTabSz="514807"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6105" indent="-128702" algn="l" defTabSz="514807" rtl="0" eaLnBrk="1" latinLnBrk="0" hangingPunct="1">
        <a:lnSpc>
          <a:spcPct val="90000"/>
        </a:lnSpc>
        <a:spcBef>
          <a:spcPts val="282"/>
        </a:spcBef>
        <a:buFont typeface="Arial" panose="020B0604020202020204" pitchFamily="34" charset="0"/>
        <a:buChar char="•"/>
        <a:defRPr sz="1351" kern="1200">
          <a:solidFill>
            <a:schemeClr val="tx1"/>
          </a:solidFill>
          <a:latin typeface="+mn-lt"/>
          <a:ea typeface="+mn-ea"/>
          <a:cs typeface="+mn-cs"/>
        </a:defRPr>
      </a:lvl2pPr>
      <a:lvl3pPr marL="643509" indent="-128702" algn="l" defTabSz="514807" rtl="0" eaLnBrk="1" latinLnBrk="0" hangingPunct="1">
        <a:lnSpc>
          <a:spcPct val="90000"/>
        </a:lnSpc>
        <a:spcBef>
          <a:spcPts val="282"/>
        </a:spcBef>
        <a:buFont typeface="Arial" panose="020B0604020202020204" pitchFamily="34" charset="0"/>
        <a:buChar char="•"/>
        <a:defRPr sz="1126" kern="1200">
          <a:solidFill>
            <a:schemeClr val="tx1"/>
          </a:solidFill>
          <a:latin typeface="+mn-lt"/>
          <a:ea typeface="+mn-ea"/>
          <a:cs typeface="+mn-cs"/>
        </a:defRPr>
      </a:lvl3pPr>
      <a:lvl4pPr marL="90091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4pPr>
      <a:lvl5pPr marL="1158316"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5pPr>
      <a:lvl6pPr marL="1415720"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6pPr>
      <a:lvl7pPr marL="167312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7pPr>
      <a:lvl8pPr marL="1930527"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8pPr>
      <a:lvl9pPr marL="2187931"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807" rtl="0" eaLnBrk="1" latinLnBrk="0" hangingPunct="1">
        <a:defRPr sz="1013" kern="1200">
          <a:solidFill>
            <a:schemeClr val="tx1"/>
          </a:solidFill>
          <a:latin typeface="+mn-lt"/>
          <a:ea typeface="+mn-ea"/>
          <a:cs typeface="+mn-cs"/>
        </a:defRPr>
      </a:lvl1pPr>
      <a:lvl2pPr marL="257404" algn="l" defTabSz="514807" rtl="0" eaLnBrk="1" latinLnBrk="0" hangingPunct="1">
        <a:defRPr sz="1013" kern="1200">
          <a:solidFill>
            <a:schemeClr val="tx1"/>
          </a:solidFill>
          <a:latin typeface="+mn-lt"/>
          <a:ea typeface="+mn-ea"/>
          <a:cs typeface="+mn-cs"/>
        </a:defRPr>
      </a:lvl2pPr>
      <a:lvl3pPr marL="514807" algn="l" defTabSz="514807" rtl="0" eaLnBrk="1" latinLnBrk="0" hangingPunct="1">
        <a:defRPr sz="1013" kern="1200">
          <a:solidFill>
            <a:schemeClr val="tx1"/>
          </a:solidFill>
          <a:latin typeface="+mn-lt"/>
          <a:ea typeface="+mn-ea"/>
          <a:cs typeface="+mn-cs"/>
        </a:defRPr>
      </a:lvl3pPr>
      <a:lvl4pPr marL="772211" algn="l" defTabSz="514807" rtl="0" eaLnBrk="1" latinLnBrk="0" hangingPunct="1">
        <a:defRPr sz="1013" kern="1200">
          <a:solidFill>
            <a:schemeClr val="tx1"/>
          </a:solidFill>
          <a:latin typeface="+mn-lt"/>
          <a:ea typeface="+mn-ea"/>
          <a:cs typeface="+mn-cs"/>
        </a:defRPr>
      </a:lvl4pPr>
      <a:lvl5pPr marL="1029614" algn="l" defTabSz="514807" rtl="0" eaLnBrk="1" latinLnBrk="0" hangingPunct="1">
        <a:defRPr sz="1013" kern="1200">
          <a:solidFill>
            <a:schemeClr val="tx1"/>
          </a:solidFill>
          <a:latin typeface="+mn-lt"/>
          <a:ea typeface="+mn-ea"/>
          <a:cs typeface="+mn-cs"/>
        </a:defRPr>
      </a:lvl5pPr>
      <a:lvl6pPr marL="1287018" algn="l" defTabSz="514807" rtl="0" eaLnBrk="1" latinLnBrk="0" hangingPunct="1">
        <a:defRPr sz="1013" kern="1200">
          <a:solidFill>
            <a:schemeClr val="tx1"/>
          </a:solidFill>
          <a:latin typeface="+mn-lt"/>
          <a:ea typeface="+mn-ea"/>
          <a:cs typeface="+mn-cs"/>
        </a:defRPr>
      </a:lvl6pPr>
      <a:lvl7pPr marL="1544422" algn="l" defTabSz="514807" rtl="0" eaLnBrk="1" latinLnBrk="0" hangingPunct="1">
        <a:defRPr sz="1013" kern="1200">
          <a:solidFill>
            <a:schemeClr val="tx1"/>
          </a:solidFill>
          <a:latin typeface="+mn-lt"/>
          <a:ea typeface="+mn-ea"/>
          <a:cs typeface="+mn-cs"/>
        </a:defRPr>
      </a:lvl7pPr>
      <a:lvl8pPr marL="1801825" algn="l" defTabSz="514807" rtl="0" eaLnBrk="1" latinLnBrk="0" hangingPunct="1">
        <a:defRPr sz="1013" kern="1200">
          <a:solidFill>
            <a:schemeClr val="tx1"/>
          </a:solidFill>
          <a:latin typeface="+mn-lt"/>
          <a:ea typeface="+mn-ea"/>
          <a:cs typeface="+mn-cs"/>
        </a:defRPr>
      </a:lvl8pPr>
      <a:lvl9pPr marL="2059229" algn="l" defTabSz="51480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villelesarcssurargens" TargetMode="External"/><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hyperlink" Target="https://www.mairie-les-arcs-sur-argens.fr/" TargetMode="External"/><Relationship Id="rId10" Type="http://schemas.openxmlformats.org/officeDocument/2006/relationships/hyperlink" Target="https://www.facebook.com/bastidesaintececile" TargetMode="External"/><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BBDF5-E007-9467-345C-0B74052C3613}"/>
              </a:ext>
            </a:extLst>
          </p:cNvPr>
          <p:cNvSpPr/>
          <p:nvPr/>
        </p:nvSpPr>
        <p:spPr>
          <a:xfrm>
            <a:off x="9" y="-105555"/>
            <a:ext cx="5148263" cy="1805070"/>
          </a:xfrm>
          <a:prstGeom prst="rect">
            <a:avLst/>
          </a:prstGeom>
          <a:solidFill>
            <a:srgbClr val="88C9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238" dirty="0"/>
          </a:p>
        </p:txBody>
      </p:sp>
      <p:cxnSp>
        <p:nvCxnSpPr>
          <p:cNvPr id="6" name="Connecteur droit 5">
            <a:extLst>
              <a:ext uri="{FF2B5EF4-FFF2-40B4-BE49-F238E27FC236}">
                <a16:creationId xmlns:a16="http://schemas.microsoft.com/office/drawing/2014/main" id="{54A0B436-B541-9C56-12C7-1A0A32C5043A}"/>
              </a:ext>
            </a:extLst>
          </p:cNvPr>
          <p:cNvCxnSpPr>
            <a:cxnSpLocks/>
          </p:cNvCxnSpPr>
          <p:nvPr/>
        </p:nvCxnSpPr>
        <p:spPr>
          <a:xfrm>
            <a:off x="9" y="1699515"/>
            <a:ext cx="5148263"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9CB4ADC1-BA53-61B9-5760-A4BEE66586B1}"/>
              </a:ext>
            </a:extLst>
          </p:cNvPr>
          <p:cNvSpPr txBox="1"/>
          <p:nvPr/>
        </p:nvSpPr>
        <p:spPr>
          <a:xfrm rot="20963889">
            <a:off x="1154955" y="504597"/>
            <a:ext cx="3038110" cy="584775"/>
          </a:xfrm>
          <a:prstGeom prst="rect">
            <a:avLst/>
          </a:prstGeom>
          <a:noFill/>
        </p:spPr>
        <p:txBody>
          <a:bodyPr wrap="square" rtlCol="0">
            <a:spAutoFit/>
          </a:bodyPr>
          <a:lstStyle/>
          <a:p>
            <a:r>
              <a:rPr lang="fr-FR" sz="3200" dirty="0">
                <a:latin typeface="STXingkai" panose="020B0503020204020204" pitchFamily="2" charset="-122"/>
                <a:ea typeface="STXingkai" panose="020B0503020204020204" pitchFamily="2" charset="-122"/>
              </a:rPr>
              <a:t>Sainte </a:t>
            </a:r>
            <a:r>
              <a:rPr lang="fr-FR" sz="3200" dirty="0" err="1">
                <a:latin typeface="STXingkai" panose="020B0503020204020204" pitchFamily="2" charset="-122"/>
                <a:ea typeface="STXingkai" panose="020B0503020204020204" pitchFamily="2" charset="-122"/>
              </a:rPr>
              <a:t>Cecile</a:t>
            </a:r>
            <a:endParaRPr lang="fr-FR" sz="3200" dirty="0">
              <a:latin typeface="STXingkai" panose="020B0503020204020204" pitchFamily="2" charset="-122"/>
              <a:ea typeface="STXingkai" panose="020B0503020204020204" pitchFamily="2" charset="-122"/>
            </a:endParaRPr>
          </a:p>
        </p:txBody>
      </p:sp>
      <p:pic>
        <p:nvPicPr>
          <p:cNvPr id="3" name="Image 2" descr="Une image contenant texte, Police, noir, blanc&#10;&#10;Le contenu généré par l’IA peut être incorrect.">
            <a:extLst>
              <a:ext uri="{FF2B5EF4-FFF2-40B4-BE49-F238E27FC236}">
                <a16:creationId xmlns:a16="http://schemas.microsoft.com/office/drawing/2014/main" id="{7DA2698D-F6D6-0810-871B-0BA26B7805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1451" y="21563"/>
            <a:ext cx="4145632" cy="1163606"/>
          </a:xfrm>
          <a:prstGeom prst="rect">
            <a:avLst/>
          </a:prstGeom>
        </p:spPr>
      </p:pic>
      <p:pic>
        <p:nvPicPr>
          <p:cNvPr id="7" name="Image 6" descr="Une image contenant Graphique, Emblème, symbole, écusson&#10;&#10;Le contenu généré par l’IA peut être incorrect.">
            <a:extLst>
              <a:ext uri="{FF2B5EF4-FFF2-40B4-BE49-F238E27FC236}">
                <a16:creationId xmlns:a16="http://schemas.microsoft.com/office/drawing/2014/main" id="{B5CE71F8-F038-09E7-084A-968C1F43E3C1}"/>
              </a:ext>
            </a:extLst>
          </p:cNvPr>
          <p:cNvPicPr>
            <a:picLocks noChangeAspect="1"/>
          </p:cNvPicPr>
          <p:nvPr/>
        </p:nvPicPr>
        <p:blipFill>
          <a:blip r:embed="rId4">
            <a:extLst>
              <a:ext uri="{28A0092B-C50C-407E-A947-70E740481C1C}">
                <a14:useLocalDpi xmlns:a14="http://schemas.microsoft.com/office/drawing/2010/main" val="0"/>
              </a:ext>
            </a:extLst>
          </a:blip>
          <a:srcRect l="3037" r="78445" b="19475"/>
          <a:stretch>
            <a:fillRect/>
          </a:stretch>
        </p:blipFill>
        <p:spPr>
          <a:xfrm>
            <a:off x="2197319" y="1244829"/>
            <a:ext cx="953382" cy="1163606"/>
          </a:xfrm>
          <a:prstGeom prst="rect">
            <a:avLst/>
          </a:prstGeom>
        </p:spPr>
      </p:pic>
      <p:sp>
        <p:nvSpPr>
          <p:cNvPr id="8" name="ZoneTexte 7">
            <a:extLst>
              <a:ext uri="{FF2B5EF4-FFF2-40B4-BE49-F238E27FC236}">
                <a16:creationId xmlns:a16="http://schemas.microsoft.com/office/drawing/2014/main" id="{A177D729-28C7-578A-8968-8860B55E7D8B}"/>
              </a:ext>
            </a:extLst>
          </p:cNvPr>
          <p:cNvSpPr txBox="1"/>
          <p:nvPr/>
        </p:nvSpPr>
        <p:spPr>
          <a:xfrm>
            <a:off x="8" y="2136828"/>
            <a:ext cx="5148263" cy="584775"/>
          </a:xfrm>
          <a:prstGeom prst="rect">
            <a:avLst/>
          </a:prstGeom>
          <a:noFill/>
        </p:spPr>
        <p:txBody>
          <a:bodyPr wrap="square" rtlCol="0">
            <a:spAutoFit/>
          </a:bodyPr>
          <a:lstStyle/>
          <a:p>
            <a:pPr algn="ctr"/>
            <a:r>
              <a:rPr lang="en-US" sz="3200" dirty="0">
                <a:latin typeface="Baguet Script" panose="00000500000000000000" pitchFamily="2" charset="0"/>
              </a:rPr>
              <a:t>The olive tree enemies.</a:t>
            </a:r>
            <a:endParaRPr lang="fr-FR" sz="3200" dirty="0">
              <a:latin typeface="Baguet Script" panose="00000500000000000000" pitchFamily="2" charset="0"/>
            </a:endParaRPr>
          </a:p>
        </p:txBody>
      </p:sp>
      <p:pic>
        <p:nvPicPr>
          <p:cNvPr id="5" name="Image 4" descr="Une image contenant texte, capture d’écran, conception&#10;&#10;Le contenu généré par l’IA peut être incorrect.">
            <a:hlinkClick r:id="rId5"/>
            <a:extLst>
              <a:ext uri="{FF2B5EF4-FFF2-40B4-BE49-F238E27FC236}">
                <a16:creationId xmlns:a16="http://schemas.microsoft.com/office/drawing/2014/main" id="{B92985A6-6A36-EF17-342D-6FFDBCF2140B}"/>
              </a:ext>
            </a:extLst>
          </p:cNvPr>
          <p:cNvPicPr>
            <a:picLocks noChangeAspect="1"/>
          </p:cNvPicPr>
          <p:nvPr/>
        </p:nvPicPr>
        <p:blipFill>
          <a:blip r:embed="rId6">
            <a:extLst>
              <a:ext uri="{28A0092B-C50C-407E-A947-70E740481C1C}">
                <a14:useLocalDpi xmlns:a14="http://schemas.microsoft.com/office/drawing/2010/main" val="0"/>
              </a:ext>
            </a:extLst>
          </a:blip>
          <a:srcRect t="26184"/>
          <a:stretch>
            <a:fillRect/>
          </a:stretch>
        </p:blipFill>
        <p:spPr>
          <a:xfrm>
            <a:off x="3798" y="23022248"/>
            <a:ext cx="5148263" cy="2174823"/>
          </a:xfrm>
          <a:prstGeom prst="rect">
            <a:avLst/>
          </a:prstGeom>
        </p:spPr>
      </p:pic>
      <p:sp>
        <p:nvSpPr>
          <p:cNvPr id="13" name="ZoneTexte 12">
            <a:hlinkClick r:id="rId5"/>
            <a:extLst>
              <a:ext uri="{FF2B5EF4-FFF2-40B4-BE49-F238E27FC236}">
                <a16:creationId xmlns:a16="http://schemas.microsoft.com/office/drawing/2014/main" id="{33085B5F-0B7A-3D62-7B7D-6428A1F9DA56}"/>
              </a:ext>
            </a:extLst>
          </p:cNvPr>
          <p:cNvSpPr txBox="1"/>
          <p:nvPr/>
        </p:nvSpPr>
        <p:spPr>
          <a:xfrm>
            <a:off x="1770186" y="23535377"/>
            <a:ext cx="2239107" cy="646331"/>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Find all our news on the site of the Arcs town hall</a:t>
            </a:r>
          </a:p>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here </a:t>
            </a:r>
            <a:endParaRPr lang="fr-F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Image 15" descr="Une image contenant croquis, dessin, noir et blanc, silhouette&#10;&#10;Le contenu généré par l’IA peut être incorrect.">
            <a:extLst>
              <a:ext uri="{FF2B5EF4-FFF2-40B4-BE49-F238E27FC236}">
                <a16:creationId xmlns:a16="http://schemas.microsoft.com/office/drawing/2014/main" id="{5E9C6F6B-6368-FAC8-D730-034DA3E97160}"/>
              </a:ext>
            </a:extLst>
          </p:cNvPr>
          <p:cNvPicPr>
            <a:picLocks noChangeAspect="1"/>
          </p:cNvPicPr>
          <p:nvPr/>
        </p:nvPicPr>
        <p:blipFill>
          <a:blip r:embed="rId7">
            <a:extLst>
              <a:ext uri="{28A0092B-C50C-407E-A947-70E740481C1C}">
                <a14:useLocalDpi xmlns:a14="http://schemas.microsoft.com/office/drawing/2010/main" val="0"/>
              </a:ext>
            </a:extLst>
          </a:blip>
          <a:srcRect b="56399"/>
          <a:stretch>
            <a:fillRect/>
          </a:stretch>
        </p:blipFill>
        <p:spPr>
          <a:xfrm>
            <a:off x="1" y="22250776"/>
            <a:ext cx="5148263" cy="1284601"/>
          </a:xfrm>
          <a:prstGeom prst="rect">
            <a:avLst/>
          </a:prstGeom>
        </p:spPr>
      </p:pic>
      <p:pic>
        <p:nvPicPr>
          <p:cNvPr id="18" name="Image 17" descr="Une image contenant logo, symbole, Graphique, conception&#10;&#10;Le contenu généré par l’IA peut être incorrect.">
            <a:hlinkClick r:id="rId8"/>
            <a:extLst>
              <a:ext uri="{FF2B5EF4-FFF2-40B4-BE49-F238E27FC236}">
                <a16:creationId xmlns:a16="http://schemas.microsoft.com/office/drawing/2014/main" id="{0E492736-049B-48F6-86E1-438C20800F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38" y="22314820"/>
            <a:ext cx="452866" cy="342197"/>
          </a:xfrm>
          <a:prstGeom prst="rect">
            <a:avLst/>
          </a:prstGeom>
        </p:spPr>
      </p:pic>
      <p:pic>
        <p:nvPicPr>
          <p:cNvPr id="19" name="Image 18" descr="Une image contenant logo, symbole, Graphique, conception&#10;&#10;Le contenu généré par l’IA peut être incorrect.">
            <a:hlinkClick r:id="rId10"/>
            <a:extLst>
              <a:ext uri="{FF2B5EF4-FFF2-40B4-BE49-F238E27FC236}">
                <a16:creationId xmlns:a16="http://schemas.microsoft.com/office/drawing/2014/main" id="{1D2FF73C-DF40-4515-039F-154A79FF9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38" y="22668534"/>
            <a:ext cx="452866" cy="342197"/>
          </a:xfrm>
          <a:prstGeom prst="rect">
            <a:avLst/>
          </a:prstGeom>
        </p:spPr>
      </p:pic>
      <p:sp>
        <p:nvSpPr>
          <p:cNvPr id="20" name="ZoneTexte 19">
            <a:hlinkClick r:id="rId8"/>
            <a:extLst>
              <a:ext uri="{FF2B5EF4-FFF2-40B4-BE49-F238E27FC236}">
                <a16:creationId xmlns:a16="http://schemas.microsoft.com/office/drawing/2014/main" id="{E2324C47-AD39-4B64-9B3C-48DF42D6BF8D}"/>
              </a:ext>
            </a:extLst>
          </p:cNvPr>
          <p:cNvSpPr txBox="1"/>
          <p:nvPr/>
        </p:nvSpPr>
        <p:spPr>
          <a:xfrm>
            <a:off x="3773149" y="22314820"/>
            <a:ext cx="732392" cy="276999"/>
          </a:xfrm>
          <a:prstGeom prst="rect">
            <a:avLst/>
          </a:prstGeom>
          <a:noFill/>
        </p:spPr>
        <p:txBody>
          <a:bodyPr wrap="square" rtlCol="0">
            <a:spAutoFit/>
          </a:bodyPr>
          <a:lstStyle/>
          <a:p>
            <a:pPr algn="ctr"/>
            <a:r>
              <a:rPr lang="fr-FR" sz="600" dirty="0">
                <a:solidFill>
                  <a:srgbClr val="3D5B99"/>
                </a:solidFill>
              </a:rPr>
              <a:t>Les Arcs sur Argens</a:t>
            </a:r>
          </a:p>
        </p:txBody>
      </p:sp>
      <p:sp>
        <p:nvSpPr>
          <p:cNvPr id="21" name="ZoneTexte 20">
            <a:hlinkClick r:id="rId10"/>
            <a:extLst>
              <a:ext uri="{FF2B5EF4-FFF2-40B4-BE49-F238E27FC236}">
                <a16:creationId xmlns:a16="http://schemas.microsoft.com/office/drawing/2014/main" id="{1C0F1E2A-316C-2E7E-2462-9B934C7FFD16}"/>
              </a:ext>
            </a:extLst>
          </p:cNvPr>
          <p:cNvSpPr txBox="1"/>
          <p:nvPr/>
        </p:nvSpPr>
        <p:spPr>
          <a:xfrm>
            <a:off x="3773150" y="22701133"/>
            <a:ext cx="732392" cy="276999"/>
          </a:xfrm>
          <a:prstGeom prst="rect">
            <a:avLst/>
          </a:prstGeom>
          <a:noFill/>
        </p:spPr>
        <p:txBody>
          <a:bodyPr wrap="square" rtlCol="0">
            <a:spAutoFit/>
          </a:bodyPr>
          <a:lstStyle/>
          <a:p>
            <a:pPr algn="ctr"/>
            <a:r>
              <a:rPr lang="fr-FR" sz="600" dirty="0">
                <a:solidFill>
                  <a:srgbClr val="3D5B99"/>
                </a:solidFill>
              </a:rPr>
              <a:t>Bastide Sainte </a:t>
            </a:r>
          </a:p>
          <a:p>
            <a:pPr algn="ctr"/>
            <a:r>
              <a:rPr lang="fr-FR" sz="600" dirty="0">
                <a:solidFill>
                  <a:srgbClr val="3D5B99"/>
                </a:solidFill>
              </a:rPr>
              <a:t>Cécile</a:t>
            </a:r>
          </a:p>
        </p:txBody>
      </p:sp>
      <p:pic>
        <p:nvPicPr>
          <p:cNvPr id="15" name="Image 14">
            <a:extLst>
              <a:ext uri="{FF2B5EF4-FFF2-40B4-BE49-F238E27FC236}">
                <a16:creationId xmlns:a16="http://schemas.microsoft.com/office/drawing/2014/main" id="{5A378CE6-444B-C9DD-C5D8-D01AD87487E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62676" y="2726839"/>
            <a:ext cx="3822906" cy="2768182"/>
          </a:xfrm>
          <a:prstGeom prst="rect">
            <a:avLst/>
          </a:prstGeom>
        </p:spPr>
      </p:pic>
      <p:sp>
        <p:nvSpPr>
          <p:cNvPr id="22" name="ZoneTexte 21">
            <a:extLst>
              <a:ext uri="{FF2B5EF4-FFF2-40B4-BE49-F238E27FC236}">
                <a16:creationId xmlns:a16="http://schemas.microsoft.com/office/drawing/2014/main" id="{3B70F727-1384-8328-C9C1-1E2F2117D3B3}"/>
              </a:ext>
            </a:extLst>
          </p:cNvPr>
          <p:cNvSpPr txBox="1"/>
          <p:nvPr/>
        </p:nvSpPr>
        <p:spPr>
          <a:xfrm>
            <a:off x="186052" y="5595254"/>
            <a:ext cx="4776159" cy="16435268"/>
          </a:xfrm>
          <a:prstGeom prst="rect">
            <a:avLst/>
          </a:prstGeom>
          <a:noFill/>
        </p:spPr>
        <p:txBody>
          <a:bodyPr wrap="square" rtlCol="0">
            <a:spAutoFit/>
          </a:bodyPr>
          <a:lstStyle/>
          <a:p>
            <a:r>
              <a:rPr lang="en-US" dirty="0"/>
              <a:t>When it is not the sneaky frosts of some winters or the extreme droughts of some arid summers, the olive grove workers have to struggle against attacks of the olive fly, the moths, or other bugs, or the disease’s development due to fungi.</a:t>
            </a:r>
            <a:endParaRPr lang="fr-FR" dirty="0"/>
          </a:p>
          <a:p>
            <a:r>
              <a:rPr lang="en-US" dirty="0"/>
              <a:t>Faustino de Andres Cantero identified in his olive tree pests’ catalog (published in 1965) approximately 90 fungi, 5 bacteria, 3 lichens, 4 mosses, 3 angiosperms, 11 nematodes (round and slander worms), 110 bugs, 13 arachnids, 5 birds, and 4 mammals.</a:t>
            </a:r>
            <a:endParaRPr lang="fr-FR" dirty="0"/>
          </a:p>
          <a:p>
            <a:r>
              <a:rPr lang="en-US" dirty="0"/>
              <a:t> </a:t>
            </a:r>
            <a:endParaRPr lang="fr-FR" dirty="0"/>
          </a:p>
          <a:p>
            <a:r>
              <a:rPr lang="en-US" dirty="0"/>
              <a:t>From April to October </a:t>
            </a:r>
            <a:endParaRPr lang="fr-FR" dirty="0"/>
          </a:p>
          <a:p>
            <a:r>
              <a:rPr lang="en-US" dirty="0"/>
              <a:t>Moth</a:t>
            </a:r>
            <a:endParaRPr lang="fr-FR" dirty="0"/>
          </a:p>
          <a:p>
            <a:r>
              <a:rPr lang="en-US" dirty="0"/>
              <a:t>More difficult to detect than fly, the olive moth can lay eggs from April or May on floral buds (the caterpillar devours the floral organs and flowers don’t give fruits), or from mid-June, on the young fruit (the caterpillar digs until the pit where it devours the kernel, and then the fruits fall) or, in October, on the leaf (where the caterpillar stay to hibernate until March). </a:t>
            </a:r>
            <a:endParaRPr lang="fr-FR" dirty="0"/>
          </a:p>
          <a:p>
            <a:r>
              <a:rPr lang="en-US" dirty="0"/>
              <a:t> </a:t>
            </a:r>
            <a:endParaRPr lang="fr-FR" dirty="0"/>
          </a:p>
          <a:p>
            <a:r>
              <a:rPr lang="en-US" dirty="0"/>
              <a:t> </a:t>
            </a:r>
            <a:endParaRPr lang="fr-FR" dirty="0"/>
          </a:p>
          <a:p>
            <a:r>
              <a:rPr lang="en-US" dirty="0"/>
              <a:t>April and May</a:t>
            </a:r>
            <a:endParaRPr lang="fr-FR" dirty="0"/>
          </a:p>
          <a:p>
            <a:r>
              <a:rPr lang="en-US" dirty="0"/>
              <a:t>The rodents</a:t>
            </a:r>
            <a:endParaRPr lang="fr-FR" dirty="0"/>
          </a:p>
          <a:p>
            <a:r>
              <a:rPr lang="en-US" dirty="0"/>
              <a:t>During the four first years of its existence, the trunks of the seedling can be attacked by rodents which stops the flow of sap. Therefore, they have to be protected with grillage.</a:t>
            </a:r>
            <a:endParaRPr lang="fr-FR" dirty="0"/>
          </a:p>
          <a:p>
            <a:r>
              <a:rPr lang="en-US" dirty="0"/>
              <a:t> </a:t>
            </a:r>
            <a:endParaRPr lang="fr-FR" dirty="0"/>
          </a:p>
          <a:p>
            <a:r>
              <a:rPr lang="en-US" dirty="0"/>
              <a:t>Spring and autumn</a:t>
            </a:r>
            <a:endParaRPr lang="fr-FR" dirty="0"/>
          </a:p>
          <a:p>
            <a:r>
              <a:rPr lang="en-US" dirty="0"/>
              <a:t>Some fungi cause browning and then fruits fall, others attack branches and block the passage of sap, which may result in the dewatering of all or part of the tree.</a:t>
            </a:r>
            <a:endParaRPr lang="fr-FR" dirty="0"/>
          </a:p>
          <a:p>
            <a:r>
              <a:rPr lang="en-US" dirty="0"/>
              <a:t>The peacock eye disease is due to a fungus disseminated by the wind and by the rain which develops mainly on the leaves. It reveals circular spots of brown, yellowish to greenish color, giving its name to the disease.</a:t>
            </a:r>
            <a:endParaRPr lang="fr-FR" dirty="0"/>
          </a:p>
          <a:p>
            <a:r>
              <a:rPr lang="en-US" dirty="0"/>
              <a:t>This fungus causes the leaves to fall. In some cases, the defoliation is so important that it compromises not only the production of the year but also the very life of the tree.</a:t>
            </a:r>
            <a:endParaRPr lang="fr-FR" dirty="0"/>
          </a:p>
          <a:p>
            <a:r>
              <a:rPr lang="en-US" dirty="0"/>
              <a:t> </a:t>
            </a:r>
            <a:endParaRPr lang="fr-FR" dirty="0"/>
          </a:p>
          <a:p>
            <a:r>
              <a:rPr lang="en-US" dirty="0"/>
              <a:t>From July to November</a:t>
            </a:r>
            <a:endParaRPr lang="fr-FR" dirty="0"/>
          </a:p>
          <a:p>
            <a:r>
              <a:rPr lang="en-US" dirty="0"/>
              <a:t>The fly</a:t>
            </a:r>
            <a:endParaRPr lang="fr-FR" dirty="0"/>
          </a:p>
          <a:p>
            <a:r>
              <a:rPr lang="en-US" dirty="0"/>
              <a:t>Mid-June, females lay 1 to 4 eggs in each fruit. The maggot (larva) develops after 2 to 6 days of incubation, digging in the pulp of the fruit's sinuous galleries that it fills with excrement. After 10 days, the olives fall and at the end of the gallery, the larva turns into a nymph and then a fly.</a:t>
            </a:r>
            <a:endParaRPr lang="fr-FR" dirty="0"/>
          </a:p>
          <a:p>
            <a:r>
              <a:rPr lang="en-US" dirty="0"/>
              <a:t> </a:t>
            </a:r>
            <a:endParaRPr lang="fr-FR" dirty="0"/>
          </a:p>
          <a:p>
            <a:r>
              <a:rPr lang="en-US" dirty="0"/>
              <a:t>Generations follow one another until October or November.</a:t>
            </a:r>
            <a:endParaRPr lang="fr-FR" dirty="0"/>
          </a:p>
        </p:txBody>
      </p:sp>
    </p:spTree>
    <p:extLst>
      <p:ext uri="{BB962C8B-B14F-4D97-AF65-F5344CB8AC3E}">
        <p14:creationId xmlns:p14="http://schemas.microsoft.com/office/powerpoint/2010/main" val="26582108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4941d66-8d75-45a4-ba12-0db0231e7e37">
      <Terms xmlns="http://schemas.microsoft.com/office/infopath/2007/PartnerControls"/>
    </lcf76f155ced4ddcb4097134ff3c332f>
    <TaxCatchAll xmlns="6538d20f-93ff-4039-a7dd-c92ecb85ad2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F085D686CF584888CCFA74644102A4" ma:contentTypeVersion="15" ma:contentTypeDescription="Crée un document." ma:contentTypeScope="" ma:versionID="b92079a9b245831b27e5e81df1a458fa">
  <xsd:schema xmlns:xsd="http://www.w3.org/2001/XMLSchema" xmlns:xs="http://www.w3.org/2001/XMLSchema" xmlns:p="http://schemas.microsoft.com/office/2006/metadata/properties" xmlns:ns2="c4941d66-8d75-45a4-ba12-0db0231e7e37" xmlns:ns3="6538d20f-93ff-4039-a7dd-c92ecb85ad2f" targetNamespace="http://schemas.microsoft.com/office/2006/metadata/properties" ma:root="true" ma:fieldsID="828b651f6d300e1339690e3e7d43aa09" ns2:_="" ns3:_="">
    <xsd:import namespace="c4941d66-8d75-45a4-ba12-0db0231e7e37"/>
    <xsd:import namespace="6538d20f-93ff-4039-a7dd-c92ecb85ad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41d66-8d75-45a4-ba12-0db0231e7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38d20f-93ff-4039-a7dd-c92ecb85ad2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59de843-7928-4235-b23f-2d7895f76a0c}" ma:internalName="TaxCatchAll" ma:showField="CatchAllData" ma:web="6538d20f-93ff-4039-a7dd-c92ecb85ad2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3F00EF-B3B1-474B-AE6A-C05CF8D6821E}">
  <ds:schemaRefs>
    <ds:schemaRef ds:uri="http://purl.org/dc/dcmitype/"/>
    <ds:schemaRef ds:uri="f4c7469f-ea08-4a28-abbd-883824f19f6c"/>
    <ds:schemaRef ds:uri="http://www.w3.org/XML/1998/namespace"/>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43590ac0-9243-467b-ab7d-a880e2fba6e9"/>
    <ds:schemaRef ds:uri="http://schemas.microsoft.com/office/2006/metadata/properties"/>
  </ds:schemaRefs>
</ds:datastoreItem>
</file>

<file path=customXml/itemProps2.xml><?xml version="1.0" encoding="utf-8"?>
<ds:datastoreItem xmlns:ds="http://schemas.openxmlformats.org/officeDocument/2006/customXml" ds:itemID="{3543CB0A-6FD2-40D5-9457-F6CDD68EBD89}">
  <ds:schemaRefs>
    <ds:schemaRef ds:uri="http://schemas.microsoft.com/sharepoint/v3/contenttype/forms"/>
  </ds:schemaRefs>
</ds:datastoreItem>
</file>

<file path=customXml/itemProps3.xml><?xml version="1.0" encoding="utf-8"?>
<ds:datastoreItem xmlns:ds="http://schemas.openxmlformats.org/officeDocument/2006/customXml" ds:itemID="{B8E51E5A-6B79-44EC-95B6-2E3891E16EC1}"/>
</file>

<file path=docProps/app.xml><?xml version="1.0" encoding="utf-8"?>
<Properties xmlns="http://schemas.openxmlformats.org/officeDocument/2006/extended-properties" xmlns:vt="http://schemas.openxmlformats.org/officeDocument/2006/docPropsVTypes">
  <Template>Office Theme</Template>
  <TotalTime>210</TotalTime>
  <Words>456</Words>
  <Application>Microsoft Office PowerPoint</Application>
  <PresentationFormat>Personnalisé</PresentationFormat>
  <Paragraphs>29</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STXingkai</vt:lpstr>
      <vt:lpstr>Aptos</vt:lpstr>
      <vt:lpstr>Aptos Display</vt:lpstr>
      <vt:lpstr>Arial</vt:lpstr>
      <vt:lpstr>Baguet Script</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COLLET Laurene</dc:creator>
  <cp:lastModifiedBy>COLLET Laurene</cp:lastModifiedBy>
  <cp:revision>33</cp:revision>
  <dcterms:created xsi:type="dcterms:W3CDTF">2025-09-19T06:40:01Z</dcterms:created>
  <dcterms:modified xsi:type="dcterms:W3CDTF">2025-10-07T11:55:54Z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0x010100F0F085D686CF584888CCFA74644102A4</vt:lpwstr>
  </property>
</Properties>
</file>