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51482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7C5"/>
    <a:srgbClr val="9B4941"/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356703"/>
            <a:ext cx="4376024" cy="501340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563446"/>
            <a:ext cx="3861197" cy="3476717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78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66678"/>
            <a:ext cx="1110094" cy="122035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66678"/>
            <a:ext cx="3265929" cy="122035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9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590057"/>
            <a:ext cx="4440377" cy="599008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636813"/>
            <a:ext cx="4440377" cy="31500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833390"/>
            <a:ext cx="2188012" cy="913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66681"/>
            <a:ext cx="4440377" cy="27833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530053"/>
            <a:ext cx="2177956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5260078"/>
            <a:ext cx="2177956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530053"/>
            <a:ext cx="2188682" cy="1730025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5260078"/>
            <a:ext cx="2188682" cy="77367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9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70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073367"/>
            <a:ext cx="2606308" cy="1023348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4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60014"/>
            <a:ext cx="1660449" cy="336005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073367"/>
            <a:ext cx="2606308" cy="1023348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320064"/>
            <a:ext cx="1660449" cy="800345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66681"/>
            <a:ext cx="444037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833390"/>
            <a:ext cx="444037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3346867"/>
            <a:ext cx="173753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3346867"/>
            <a:ext cx="115835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9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illelesarcssurargens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mairie-les-arcs-sur-argens.fr/" TargetMode="External"/><Relationship Id="rId10" Type="http://schemas.openxmlformats.org/officeDocument/2006/relationships/hyperlink" Target="https://www.facebook.com/bastidesaintececil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14281"/>
            <a:ext cx="5148263" cy="1805070"/>
          </a:xfrm>
          <a:prstGeom prst="rect">
            <a:avLst/>
          </a:prstGeom>
          <a:solidFill>
            <a:srgbClr val="E1D7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0789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595865"/>
            <a:ext cx="303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TXingkai" panose="020B0503020204020204" pitchFamily="2" charset="-122"/>
                <a:ea typeface="STXingkai" panose="020B0503020204020204" pitchFamily="2" charset="-122"/>
              </a:rPr>
              <a:t>Sainte </a:t>
            </a:r>
            <a:r>
              <a:rPr lang="fr-FR" sz="3200" dirty="0" err="1">
                <a:latin typeface="STXingkai" panose="020B0503020204020204" pitchFamily="2" charset="-122"/>
                <a:ea typeface="STXingkai" panose="020B0503020204020204" pitchFamily="2" charset="-122"/>
              </a:rPr>
              <a:t>Cecile</a:t>
            </a:r>
            <a:endParaRPr lang="fr-FR" sz="3200" dirty="0">
              <a:latin typeface="STXingkai" panose="020B0503020204020204" pitchFamily="2" charset="-122"/>
              <a:ea typeface="STXingkai" panose="020B0503020204020204" pitchFamily="2" charset="-122"/>
            </a:endParaRP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2837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36103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228389"/>
            <a:ext cx="514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guet Script" panose="00000500000000000000" pitchFamily="2" charset="0"/>
              </a:rPr>
              <a:t>The gears</a:t>
            </a:r>
            <a:endParaRPr lang="fr-FR" sz="3200" dirty="0">
              <a:latin typeface="Baguet Script" panose="00000500000000000000" pitchFamily="2" charset="0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2200763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5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6" y="12713892"/>
            <a:ext cx="223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all our news on the site of the Arcs town hall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</a:t>
            </a:r>
            <a:endParaRPr lang="fr-FR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1429291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493335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847049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11493335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Les Arcs sur Argens</a:t>
            </a:r>
          </a:p>
        </p:txBody>
      </p:sp>
      <p:sp>
        <p:nvSpPr>
          <p:cNvPr id="21" name="ZoneTexte 20">
            <a:hlinkClick r:id="rId10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187964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378CE6-444B-C9DD-C5D8-D01AD87487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3" y="2959218"/>
            <a:ext cx="3840357" cy="27681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3B70F727-1384-8328-C9C1-1E2F2117D3B3}"/>
              </a:ext>
            </a:extLst>
          </p:cNvPr>
          <p:cNvSpPr txBox="1"/>
          <p:nvPr/>
        </p:nvSpPr>
        <p:spPr>
          <a:xfrm>
            <a:off x="186053" y="5911658"/>
            <a:ext cx="47761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model was built by Patrick, Willy, and Daniel from the modeling section of the </a:t>
            </a:r>
            <a:r>
              <a:rPr lang="en-US" b="1" dirty="0"/>
              <a:t>C.A.S.C. (Centre </a:t>
            </a:r>
            <a:r>
              <a:rPr lang="en-US" b="1" dirty="0" err="1"/>
              <a:t>d’Animation</a:t>
            </a:r>
            <a:r>
              <a:rPr lang="en-US" b="1" dirty="0"/>
              <a:t> Socio-</a:t>
            </a:r>
            <a:r>
              <a:rPr lang="en-US" b="1" dirty="0" err="1"/>
              <a:t>Culturel</a:t>
            </a:r>
            <a:r>
              <a:rPr lang="en-US" b="1" dirty="0"/>
              <a:t>)</a:t>
            </a:r>
            <a:r>
              <a:rPr lang="en-US" dirty="0"/>
              <a:t> of Les Arcs.</a:t>
            </a:r>
          </a:p>
          <a:p>
            <a:endParaRPr lang="fr-FR" dirty="0"/>
          </a:p>
          <a:p>
            <a:r>
              <a:rPr lang="en-US" dirty="0"/>
              <a:t>It required </a:t>
            </a:r>
            <a:r>
              <a:rPr lang="en-US" b="1" dirty="0"/>
              <a:t>102 hours of work</a:t>
            </a:r>
            <a:r>
              <a:rPr lang="en-US" dirty="0"/>
              <a:t>.</a:t>
            </a:r>
          </a:p>
          <a:p>
            <a:endParaRPr lang="fr-FR" dirty="0"/>
          </a:p>
          <a:p>
            <a:r>
              <a:rPr lang="en-US" dirty="0"/>
              <a:t>You have wheels of various sizes, with more or fewer teeth. It’s up to you to choose the right wheel to answer the question asked.</a:t>
            </a:r>
          </a:p>
          <a:p>
            <a:endParaRPr lang="fr-FR" dirty="0"/>
          </a:p>
          <a:p>
            <a:r>
              <a:rPr lang="en-US" b="1" dirty="0"/>
              <a:t>Question 1:</a:t>
            </a:r>
            <a:r>
              <a:rPr lang="en-US" dirty="0"/>
              <a:t> How can you reverse the direction of rotation of the wheels?</a:t>
            </a:r>
          </a:p>
          <a:p>
            <a:br>
              <a:rPr lang="en-US" dirty="0"/>
            </a:br>
            <a:r>
              <a:rPr lang="en-US" b="1" dirty="0"/>
              <a:t>Question 2:</a:t>
            </a:r>
            <a:r>
              <a:rPr lang="en-US" dirty="0"/>
              <a:t> How can you double the rotation speed of the wheel?</a:t>
            </a:r>
          </a:p>
          <a:p>
            <a:endParaRPr lang="fr-FR" dirty="0"/>
          </a:p>
          <a:p>
            <a:r>
              <a:rPr lang="en-US" b="1" dirty="0"/>
              <a:t>HAVE FUN!</a:t>
            </a:r>
            <a:endParaRPr lang="fr-FR" dirty="0"/>
          </a:p>
          <a:p>
            <a:r>
              <a:rPr lang="en-US" b="1" dirty="0"/>
              <a:t>PLEASE HANDLE THE MATERIAL WITH CARE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41d66-8d75-45a4-ba12-0db0231e7e37">
      <Terms xmlns="http://schemas.microsoft.com/office/infopath/2007/PartnerControls"/>
    </lcf76f155ced4ddcb4097134ff3c332f>
    <TaxCatchAll xmlns="6538d20f-93ff-4039-a7dd-c92ecb85ad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085D686CF584888CCFA74644102A4" ma:contentTypeVersion="15" ma:contentTypeDescription="Crée un document." ma:contentTypeScope="" ma:versionID="b92079a9b245831b27e5e81df1a458fa">
  <xsd:schema xmlns:xsd="http://www.w3.org/2001/XMLSchema" xmlns:xs="http://www.w3.org/2001/XMLSchema" xmlns:p="http://schemas.microsoft.com/office/2006/metadata/properties" xmlns:ns2="c4941d66-8d75-45a4-ba12-0db0231e7e37" xmlns:ns3="6538d20f-93ff-4039-a7dd-c92ecb85ad2f" targetNamespace="http://schemas.microsoft.com/office/2006/metadata/properties" ma:root="true" ma:fieldsID="828b651f6d300e1339690e3e7d43aa09" ns2:_="" ns3:_="">
    <xsd:import namespace="c4941d66-8d75-45a4-ba12-0db0231e7e37"/>
    <xsd:import namespace="6538d20f-93ff-4039-a7dd-c92ecb85ad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41d66-8d75-45a4-ba12-0db0231e7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d20f-93ff-4039-a7dd-c92ecb85ad2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59de843-7928-4235-b23f-2d7895f76a0c}" ma:internalName="TaxCatchAll" ma:showField="CatchAllData" ma:web="6538d20f-93ff-4039-a7dd-c92ecb85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F00EF-B3B1-474B-AE6A-C05CF8D6821E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4941d66-8d75-45a4-ba12-0db0231e7e37"/>
    <ds:schemaRef ds:uri="http://purl.org/dc/elements/1.1/"/>
    <ds:schemaRef ds:uri="6538d20f-93ff-4039-a7dd-c92ecb85ad2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43CB0A-6FD2-40D5-9457-F6CDD68EB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A51C77-422D-4233-AD69-69BC002C2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41d66-8d75-45a4-ba12-0db0231e7e37"/>
    <ds:schemaRef ds:uri="6538d20f-93ff-4039-a7dd-c92ecb85a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132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STXingkai</vt:lpstr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2025-11-03T12:17:15Z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0x010100F0F085D686CF584888CCFA74644102A4</vt:lpwstr>
  </property>
</Properties>
</file>