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Lst>
  <p:sldSz cx="5148263" cy="233997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D8CA"/>
    <a:srgbClr val="68F0FE"/>
    <a:srgbClr val="66FFFF"/>
    <a:srgbClr val="9B4941"/>
    <a:srgbClr val="98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varScale="1">
        <p:scale>
          <a:sx n="30" d="100"/>
          <a:sy n="30" d="100"/>
        </p:scale>
        <p:origin x="435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86120" y="3829544"/>
            <a:ext cx="4376024" cy="8146580"/>
          </a:xfrm>
        </p:spPr>
        <p:txBody>
          <a:bodyPr anchor="b"/>
          <a:lstStyle>
            <a:lvl1pPr algn="ctr">
              <a:defRPr sz="3378"/>
            </a:lvl1pPr>
          </a:lstStyle>
          <a:p>
            <a:r>
              <a:rPr lang="fr-FR"/>
              <a:t>Modifiez le style du titre</a:t>
            </a:r>
            <a:endParaRPr lang="en-US" dirty="0"/>
          </a:p>
        </p:txBody>
      </p:sp>
      <p:sp>
        <p:nvSpPr>
          <p:cNvPr id="3" name="Subtitle 2"/>
          <p:cNvSpPr>
            <a:spLocks noGrp="1"/>
          </p:cNvSpPr>
          <p:nvPr>
            <p:ph type="subTitle" idx="1"/>
          </p:nvPr>
        </p:nvSpPr>
        <p:spPr>
          <a:xfrm>
            <a:off x="643533" y="12290287"/>
            <a:ext cx="3861197" cy="5649521"/>
          </a:xfrm>
        </p:spPr>
        <p:txBody>
          <a:bodyPr/>
          <a:lstStyle>
            <a:lvl1pPr marL="0" indent="0" algn="ctr">
              <a:buNone/>
              <a:defRPr sz="1351"/>
            </a:lvl1pPr>
            <a:lvl2pPr marL="257404" indent="0" algn="ctr">
              <a:buNone/>
              <a:defRPr sz="1126"/>
            </a:lvl2pPr>
            <a:lvl3pPr marL="514807" indent="0" algn="ctr">
              <a:buNone/>
              <a:defRPr sz="1013"/>
            </a:lvl3pPr>
            <a:lvl4pPr marL="772211" indent="0" algn="ctr">
              <a:buNone/>
              <a:defRPr sz="901"/>
            </a:lvl4pPr>
            <a:lvl5pPr marL="1029614" indent="0" algn="ctr">
              <a:buNone/>
              <a:defRPr sz="901"/>
            </a:lvl5pPr>
            <a:lvl6pPr marL="1287018" indent="0" algn="ctr">
              <a:buNone/>
              <a:defRPr sz="901"/>
            </a:lvl6pPr>
            <a:lvl7pPr marL="1544422" indent="0" algn="ctr">
              <a:buNone/>
              <a:defRPr sz="901"/>
            </a:lvl7pPr>
            <a:lvl8pPr marL="1801825" indent="0" algn="ctr">
              <a:buNone/>
              <a:defRPr sz="901"/>
            </a:lvl8pPr>
            <a:lvl9pPr marL="2059229" indent="0" algn="ctr">
              <a:buNone/>
              <a:defRPr sz="901"/>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8631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488048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4226" y="1245820"/>
            <a:ext cx="1110094" cy="1983020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53944" y="1245820"/>
            <a:ext cx="3265929" cy="1983020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077176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869555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51262" y="5833695"/>
            <a:ext cx="4440377" cy="9733644"/>
          </a:xfrm>
        </p:spPr>
        <p:txBody>
          <a:bodyPr anchor="b"/>
          <a:lstStyle>
            <a:lvl1pPr>
              <a:defRPr sz="3378"/>
            </a:lvl1pPr>
          </a:lstStyle>
          <a:p>
            <a:r>
              <a:rPr lang="fr-FR"/>
              <a:t>Modifiez le style du titre</a:t>
            </a:r>
            <a:endParaRPr lang="en-US" dirty="0"/>
          </a:p>
        </p:txBody>
      </p:sp>
      <p:sp>
        <p:nvSpPr>
          <p:cNvPr id="3" name="Text Placeholder 2"/>
          <p:cNvSpPr>
            <a:spLocks noGrp="1"/>
          </p:cNvSpPr>
          <p:nvPr>
            <p:ph type="body" idx="1"/>
          </p:nvPr>
        </p:nvSpPr>
        <p:spPr>
          <a:xfrm>
            <a:off x="351262" y="15659423"/>
            <a:ext cx="4440377" cy="5118694"/>
          </a:xfrm>
        </p:spPr>
        <p:txBody>
          <a:bodyPr/>
          <a:lstStyle>
            <a:lvl1pPr marL="0" indent="0">
              <a:buNone/>
              <a:defRPr sz="1351">
                <a:solidFill>
                  <a:schemeClr val="tx1">
                    <a:tint val="82000"/>
                  </a:schemeClr>
                </a:solidFill>
              </a:defRPr>
            </a:lvl1pPr>
            <a:lvl2pPr marL="257404" indent="0">
              <a:buNone/>
              <a:defRPr sz="1126">
                <a:solidFill>
                  <a:schemeClr val="tx1">
                    <a:tint val="82000"/>
                  </a:schemeClr>
                </a:solidFill>
              </a:defRPr>
            </a:lvl2pPr>
            <a:lvl3pPr marL="514807" indent="0">
              <a:buNone/>
              <a:defRPr sz="1013">
                <a:solidFill>
                  <a:schemeClr val="tx1">
                    <a:tint val="82000"/>
                  </a:schemeClr>
                </a:solidFill>
              </a:defRPr>
            </a:lvl3pPr>
            <a:lvl4pPr marL="772211" indent="0">
              <a:buNone/>
              <a:defRPr sz="901">
                <a:solidFill>
                  <a:schemeClr val="tx1">
                    <a:tint val="82000"/>
                  </a:schemeClr>
                </a:solidFill>
              </a:defRPr>
            </a:lvl4pPr>
            <a:lvl5pPr marL="1029614" indent="0">
              <a:buNone/>
              <a:defRPr sz="901">
                <a:solidFill>
                  <a:schemeClr val="tx1">
                    <a:tint val="82000"/>
                  </a:schemeClr>
                </a:solidFill>
              </a:defRPr>
            </a:lvl5pPr>
            <a:lvl6pPr marL="1287018" indent="0">
              <a:buNone/>
              <a:defRPr sz="901">
                <a:solidFill>
                  <a:schemeClr val="tx1">
                    <a:tint val="82000"/>
                  </a:schemeClr>
                </a:solidFill>
              </a:defRPr>
            </a:lvl6pPr>
            <a:lvl7pPr marL="1544422" indent="0">
              <a:buNone/>
              <a:defRPr sz="901">
                <a:solidFill>
                  <a:schemeClr val="tx1">
                    <a:tint val="82000"/>
                  </a:schemeClr>
                </a:solidFill>
              </a:defRPr>
            </a:lvl7pPr>
            <a:lvl8pPr marL="1801825" indent="0">
              <a:buNone/>
              <a:defRPr sz="901">
                <a:solidFill>
                  <a:schemeClr val="tx1">
                    <a:tint val="82000"/>
                  </a:schemeClr>
                </a:solidFill>
              </a:defRPr>
            </a:lvl8pPr>
            <a:lvl9pPr marL="2059229" indent="0">
              <a:buNone/>
              <a:defRPr sz="901">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63009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53943" y="6229100"/>
            <a:ext cx="2188012" cy="1484692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606308" y="6229100"/>
            <a:ext cx="2188012" cy="1484692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72669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54614" y="1245825"/>
            <a:ext cx="4440377" cy="4522870"/>
          </a:xfrm>
        </p:spPr>
        <p:txBody>
          <a:bodyPr/>
          <a:lstStyle/>
          <a:p>
            <a:r>
              <a:rPr lang="fr-FR"/>
              <a:t>Modifiez le style du titre</a:t>
            </a:r>
            <a:endParaRPr lang="en-US" dirty="0"/>
          </a:p>
        </p:txBody>
      </p:sp>
      <p:sp>
        <p:nvSpPr>
          <p:cNvPr id="3" name="Text Placeholder 2"/>
          <p:cNvSpPr>
            <a:spLocks noGrp="1"/>
          </p:cNvSpPr>
          <p:nvPr>
            <p:ph type="body" idx="1"/>
          </p:nvPr>
        </p:nvSpPr>
        <p:spPr>
          <a:xfrm>
            <a:off x="354614" y="5736191"/>
            <a:ext cx="2177956" cy="2811218"/>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4" name="Content Placeholder 3"/>
          <p:cNvSpPr>
            <a:spLocks noGrp="1"/>
          </p:cNvSpPr>
          <p:nvPr>
            <p:ph sz="half" idx="2"/>
          </p:nvPr>
        </p:nvSpPr>
        <p:spPr>
          <a:xfrm>
            <a:off x="354614" y="8547409"/>
            <a:ext cx="2177956" cy="125719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606309" y="5736191"/>
            <a:ext cx="2188682" cy="2811218"/>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6" name="Content Placeholder 5"/>
          <p:cNvSpPr>
            <a:spLocks noGrp="1"/>
          </p:cNvSpPr>
          <p:nvPr>
            <p:ph sz="quarter" idx="4"/>
          </p:nvPr>
        </p:nvSpPr>
        <p:spPr>
          <a:xfrm>
            <a:off x="2606309" y="8547409"/>
            <a:ext cx="2188682" cy="125719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7AD578-B369-497F-9320-C2D3F783410C}" type="datetimeFigureOut">
              <a:rPr lang="fr-FR" smtClean="0"/>
              <a:t>07/10/2025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25623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A7AD578-B369-497F-9320-C2D3F783410C}" type="datetimeFigureOut">
              <a:rPr lang="fr-FR" smtClean="0"/>
              <a:t>07/10/2025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879183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AD578-B369-497F-9320-C2D3F783410C}" type="datetimeFigureOut">
              <a:rPr lang="fr-FR" smtClean="0"/>
              <a:t>07/10/2025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773849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559983"/>
            <a:ext cx="1660449" cy="5459942"/>
          </a:xfrm>
        </p:spPr>
        <p:txBody>
          <a:bodyPr anchor="b"/>
          <a:lstStyle>
            <a:lvl1pPr>
              <a:defRPr sz="1802"/>
            </a:lvl1pPr>
          </a:lstStyle>
          <a:p>
            <a:r>
              <a:rPr lang="fr-FR"/>
              <a:t>Modifiez le style du titre</a:t>
            </a:r>
            <a:endParaRPr lang="en-US" dirty="0"/>
          </a:p>
        </p:txBody>
      </p:sp>
      <p:sp>
        <p:nvSpPr>
          <p:cNvPr id="3" name="Content Placeholder 2"/>
          <p:cNvSpPr>
            <a:spLocks noGrp="1"/>
          </p:cNvSpPr>
          <p:nvPr>
            <p:ph idx="1"/>
          </p:nvPr>
        </p:nvSpPr>
        <p:spPr>
          <a:xfrm>
            <a:off x="2188682" y="3369136"/>
            <a:ext cx="2606308" cy="16628989"/>
          </a:xfrm>
        </p:spPr>
        <p:txBody>
          <a:bodyPr/>
          <a:lstStyle>
            <a:lvl1pPr>
              <a:defRPr sz="1802"/>
            </a:lvl1pPr>
            <a:lvl2pPr>
              <a:defRPr sz="1576"/>
            </a:lvl2pPr>
            <a:lvl3pPr>
              <a:defRPr sz="1351"/>
            </a:lvl3pPr>
            <a:lvl4pPr>
              <a:defRPr sz="1126"/>
            </a:lvl4pPr>
            <a:lvl5pPr>
              <a:defRPr sz="1126"/>
            </a:lvl5pPr>
            <a:lvl6pPr>
              <a:defRPr sz="1126"/>
            </a:lvl6pPr>
            <a:lvl7pPr>
              <a:defRPr sz="1126"/>
            </a:lvl7pPr>
            <a:lvl8pPr>
              <a:defRPr sz="1126"/>
            </a:lvl8pPr>
            <a:lvl9pPr>
              <a:defRPr sz="112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54614" y="7019925"/>
            <a:ext cx="1660449" cy="13005279"/>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20627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559983"/>
            <a:ext cx="1660449" cy="5459942"/>
          </a:xfrm>
        </p:spPr>
        <p:txBody>
          <a:bodyPr anchor="b"/>
          <a:lstStyle>
            <a:lvl1pPr>
              <a:defRPr sz="1802"/>
            </a:lvl1pPr>
          </a:lstStyle>
          <a:p>
            <a:r>
              <a:rPr lang="fr-FR"/>
              <a:t>Modifiez le style du titre</a:t>
            </a:r>
            <a:endParaRPr lang="en-US" dirty="0"/>
          </a:p>
        </p:txBody>
      </p:sp>
      <p:sp>
        <p:nvSpPr>
          <p:cNvPr id="3" name="Picture Placeholder 2"/>
          <p:cNvSpPr>
            <a:spLocks noGrp="1" noChangeAspect="1"/>
          </p:cNvSpPr>
          <p:nvPr>
            <p:ph type="pic" idx="1"/>
          </p:nvPr>
        </p:nvSpPr>
        <p:spPr>
          <a:xfrm>
            <a:off x="2188682" y="3369136"/>
            <a:ext cx="2606308" cy="16628989"/>
          </a:xfrm>
        </p:spPr>
        <p:txBody>
          <a:bodyPr anchor="t"/>
          <a:lstStyle>
            <a:lvl1pPr marL="0" indent="0">
              <a:buNone/>
              <a:defRPr sz="1802"/>
            </a:lvl1pPr>
            <a:lvl2pPr marL="257404" indent="0">
              <a:buNone/>
              <a:defRPr sz="1576"/>
            </a:lvl2pPr>
            <a:lvl3pPr marL="514807" indent="0">
              <a:buNone/>
              <a:defRPr sz="1351"/>
            </a:lvl3pPr>
            <a:lvl4pPr marL="772211" indent="0">
              <a:buNone/>
              <a:defRPr sz="1126"/>
            </a:lvl4pPr>
            <a:lvl5pPr marL="1029614" indent="0">
              <a:buNone/>
              <a:defRPr sz="1126"/>
            </a:lvl5pPr>
            <a:lvl6pPr marL="1287018" indent="0">
              <a:buNone/>
              <a:defRPr sz="1126"/>
            </a:lvl6pPr>
            <a:lvl7pPr marL="1544422" indent="0">
              <a:buNone/>
              <a:defRPr sz="1126"/>
            </a:lvl7pPr>
            <a:lvl8pPr marL="1801825" indent="0">
              <a:buNone/>
              <a:defRPr sz="1126"/>
            </a:lvl8pPr>
            <a:lvl9pPr marL="2059229" indent="0">
              <a:buNone/>
              <a:defRPr sz="1126"/>
            </a:lvl9pPr>
          </a:lstStyle>
          <a:p>
            <a:r>
              <a:rPr lang="fr-FR"/>
              <a:t>Cliquez sur l'icône pour ajouter une image</a:t>
            </a:r>
            <a:endParaRPr lang="en-US" dirty="0"/>
          </a:p>
        </p:txBody>
      </p:sp>
      <p:sp>
        <p:nvSpPr>
          <p:cNvPr id="4" name="Text Placeholder 3"/>
          <p:cNvSpPr>
            <a:spLocks noGrp="1"/>
          </p:cNvSpPr>
          <p:nvPr>
            <p:ph type="body" sz="half" idx="2"/>
          </p:nvPr>
        </p:nvSpPr>
        <p:spPr>
          <a:xfrm>
            <a:off x="354614" y="7019925"/>
            <a:ext cx="1660449" cy="13005279"/>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591359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943" y="1245825"/>
            <a:ext cx="4440377" cy="452287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353943" y="6229100"/>
            <a:ext cx="4440377" cy="1484692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53943" y="21688107"/>
            <a:ext cx="1158359" cy="1245820"/>
          </a:xfrm>
          <a:prstGeom prst="rect">
            <a:avLst/>
          </a:prstGeom>
        </p:spPr>
        <p:txBody>
          <a:bodyPr vert="horz" lIns="91440" tIns="45720" rIns="91440" bIns="45720" rtlCol="0" anchor="ctr"/>
          <a:lstStyle>
            <a:lvl1pPr algn="l">
              <a:defRPr sz="676">
                <a:solidFill>
                  <a:schemeClr val="tx1">
                    <a:tint val="82000"/>
                  </a:schemeClr>
                </a:solidFill>
              </a:defRPr>
            </a:lvl1pPr>
          </a:lstStyle>
          <a:p>
            <a:fld id="{3A7AD578-B369-497F-9320-C2D3F783410C}" type="datetimeFigureOut">
              <a:rPr lang="fr-FR" smtClean="0"/>
              <a:t>07/10/2025</a:t>
            </a:fld>
            <a:endParaRPr lang="fr-FR"/>
          </a:p>
        </p:txBody>
      </p:sp>
      <p:sp>
        <p:nvSpPr>
          <p:cNvPr id="5" name="Footer Placeholder 4"/>
          <p:cNvSpPr>
            <a:spLocks noGrp="1"/>
          </p:cNvSpPr>
          <p:nvPr>
            <p:ph type="ftr" sz="quarter" idx="3"/>
          </p:nvPr>
        </p:nvSpPr>
        <p:spPr>
          <a:xfrm>
            <a:off x="1705362" y="21688107"/>
            <a:ext cx="1737539" cy="1245820"/>
          </a:xfrm>
          <a:prstGeom prst="rect">
            <a:avLst/>
          </a:prstGeom>
        </p:spPr>
        <p:txBody>
          <a:bodyPr vert="horz" lIns="91440" tIns="45720" rIns="91440" bIns="45720" rtlCol="0" anchor="ctr"/>
          <a:lstStyle>
            <a:lvl1pPr algn="ctr">
              <a:defRPr sz="676">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3635961" y="21688107"/>
            <a:ext cx="1158359" cy="1245820"/>
          </a:xfrm>
          <a:prstGeom prst="rect">
            <a:avLst/>
          </a:prstGeom>
        </p:spPr>
        <p:txBody>
          <a:bodyPr vert="horz" lIns="91440" tIns="45720" rIns="91440" bIns="45720" rtlCol="0" anchor="ctr"/>
          <a:lstStyle>
            <a:lvl1pPr algn="r">
              <a:defRPr sz="676">
                <a:solidFill>
                  <a:schemeClr val="tx1">
                    <a:tint val="82000"/>
                  </a:schemeClr>
                </a:solidFill>
              </a:defRPr>
            </a:lvl1pPr>
          </a:lstStyle>
          <a:p>
            <a:fld id="{F620B59F-2457-4D8F-9723-F934BF6CC0AB}" type="slidenum">
              <a:rPr lang="fr-FR" smtClean="0"/>
              <a:t>‹N°›</a:t>
            </a:fld>
            <a:endParaRPr lang="fr-FR"/>
          </a:p>
        </p:txBody>
      </p:sp>
    </p:spTree>
    <p:extLst>
      <p:ext uri="{BB962C8B-B14F-4D97-AF65-F5344CB8AC3E}">
        <p14:creationId xmlns:p14="http://schemas.microsoft.com/office/powerpoint/2010/main" val="16680495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514807" rtl="0" eaLnBrk="1" latinLnBrk="0" hangingPunct="1">
        <a:lnSpc>
          <a:spcPct val="90000"/>
        </a:lnSpc>
        <a:spcBef>
          <a:spcPct val="0"/>
        </a:spcBef>
        <a:buNone/>
        <a:defRPr sz="2477" kern="1200">
          <a:solidFill>
            <a:schemeClr val="tx1"/>
          </a:solidFill>
          <a:latin typeface="+mj-lt"/>
          <a:ea typeface="+mj-ea"/>
          <a:cs typeface="+mj-cs"/>
        </a:defRPr>
      </a:lvl1pPr>
    </p:titleStyle>
    <p:bodyStyle>
      <a:lvl1pPr marL="128702" indent="-128702" algn="l" defTabSz="514807"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6105" indent="-128702" algn="l" defTabSz="514807" rtl="0" eaLnBrk="1" latinLnBrk="0" hangingPunct="1">
        <a:lnSpc>
          <a:spcPct val="90000"/>
        </a:lnSpc>
        <a:spcBef>
          <a:spcPts val="282"/>
        </a:spcBef>
        <a:buFont typeface="Arial" panose="020B0604020202020204" pitchFamily="34" charset="0"/>
        <a:buChar char="•"/>
        <a:defRPr sz="1351" kern="1200">
          <a:solidFill>
            <a:schemeClr val="tx1"/>
          </a:solidFill>
          <a:latin typeface="+mn-lt"/>
          <a:ea typeface="+mn-ea"/>
          <a:cs typeface="+mn-cs"/>
        </a:defRPr>
      </a:lvl2pPr>
      <a:lvl3pPr marL="643509" indent="-128702" algn="l" defTabSz="514807" rtl="0" eaLnBrk="1" latinLnBrk="0" hangingPunct="1">
        <a:lnSpc>
          <a:spcPct val="90000"/>
        </a:lnSpc>
        <a:spcBef>
          <a:spcPts val="282"/>
        </a:spcBef>
        <a:buFont typeface="Arial" panose="020B0604020202020204" pitchFamily="34" charset="0"/>
        <a:buChar char="•"/>
        <a:defRPr sz="1126" kern="1200">
          <a:solidFill>
            <a:schemeClr val="tx1"/>
          </a:solidFill>
          <a:latin typeface="+mn-lt"/>
          <a:ea typeface="+mn-ea"/>
          <a:cs typeface="+mn-cs"/>
        </a:defRPr>
      </a:lvl3pPr>
      <a:lvl4pPr marL="90091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4pPr>
      <a:lvl5pPr marL="1158316"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5pPr>
      <a:lvl6pPr marL="1415720"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6pPr>
      <a:lvl7pPr marL="167312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7pPr>
      <a:lvl8pPr marL="1930527"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8pPr>
      <a:lvl9pPr marL="2187931"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807" rtl="0" eaLnBrk="1" latinLnBrk="0" hangingPunct="1">
        <a:defRPr sz="1013" kern="1200">
          <a:solidFill>
            <a:schemeClr val="tx1"/>
          </a:solidFill>
          <a:latin typeface="+mn-lt"/>
          <a:ea typeface="+mn-ea"/>
          <a:cs typeface="+mn-cs"/>
        </a:defRPr>
      </a:lvl1pPr>
      <a:lvl2pPr marL="257404" algn="l" defTabSz="514807" rtl="0" eaLnBrk="1" latinLnBrk="0" hangingPunct="1">
        <a:defRPr sz="1013" kern="1200">
          <a:solidFill>
            <a:schemeClr val="tx1"/>
          </a:solidFill>
          <a:latin typeface="+mn-lt"/>
          <a:ea typeface="+mn-ea"/>
          <a:cs typeface="+mn-cs"/>
        </a:defRPr>
      </a:lvl2pPr>
      <a:lvl3pPr marL="514807" algn="l" defTabSz="514807" rtl="0" eaLnBrk="1" latinLnBrk="0" hangingPunct="1">
        <a:defRPr sz="1013" kern="1200">
          <a:solidFill>
            <a:schemeClr val="tx1"/>
          </a:solidFill>
          <a:latin typeface="+mn-lt"/>
          <a:ea typeface="+mn-ea"/>
          <a:cs typeface="+mn-cs"/>
        </a:defRPr>
      </a:lvl3pPr>
      <a:lvl4pPr marL="772211" algn="l" defTabSz="514807" rtl="0" eaLnBrk="1" latinLnBrk="0" hangingPunct="1">
        <a:defRPr sz="1013" kern="1200">
          <a:solidFill>
            <a:schemeClr val="tx1"/>
          </a:solidFill>
          <a:latin typeface="+mn-lt"/>
          <a:ea typeface="+mn-ea"/>
          <a:cs typeface="+mn-cs"/>
        </a:defRPr>
      </a:lvl4pPr>
      <a:lvl5pPr marL="1029614" algn="l" defTabSz="514807" rtl="0" eaLnBrk="1" latinLnBrk="0" hangingPunct="1">
        <a:defRPr sz="1013" kern="1200">
          <a:solidFill>
            <a:schemeClr val="tx1"/>
          </a:solidFill>
          <a:latin typeface="+mn-lt"/>
          <a:ea typeface="+mn-ea"/>
          <a:cs typeface="+mn-cs"/>
        </a:defRPr>
      </a:lvl5pPr>
      <a:lvl6pPr marL="1287018" algn="l" defTabSz="514807" rtl="0" eaLnBrk="1" latinLnBrk="0" hangingPunct="1">
        <a:defRPr sz="1013" kern="1200">
          <a:solidFill>
            <a:schemeClr val="tx1"/>
          </a:solidFill>
          <a:latin typeface="+mn-lt"/>
          <a:ea typeface="+mn-ea"/>
          <a:cs typeface="+mn-cs"/>
        </a:defRPr>
      </a:lvl6pPr>
      <a:lvl7pPr marL="1544422" algn="l" defTabSz="514807" rtl="0" eaLnBrk="1" latinLnBrk="0" hangingPunct="1">
        <a:defRPr sz="1013" kern="1200">
          <a:solidFill>
            <a:schemeClr val="tx1"/>
          </a:solidFill>
          <a:latin typeface="+mn-lt"/>
          <a:ea typeface="+mn-ea"/>
          <a:cs typeface="+mn-cs"/>
        </a:defRPr>
      </a:lvl7pPr>
      <a:lvl8pPr marL="1801825" algn="l" defTabSz="514807" rtl="0" eaLnBrk="1" latinLnBrk="0" hangingPunct="1">
        <a:defRPr sz="1013" kern="1200">
          <a:solidFill>
            <a:schemeClr val="tx1"/>
          </a:solidFill>
          <a:latin typeface="+mn-lt"/>
          <a:ea typeface="+mn-ea"/>
          <a:cs typeface="+mn-cs"/>
        </a:defRPr>
      </a:lvl8pPr>
      <a:lvl9pPr marL="2059229" algn="l" defTabSz="51480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villelesarcssurargens" TargetMode="External"/><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hyperlink" Target="https://www.mairie-les-arcs-sur-argens.fr/" TargetMode="External"/><Relationship Id="rId10" Type="http://schemas.openxmlformats.org/officeDocument/2006/relationships/hyperlink" Target="https://www.facebook.com/bastidesaintececile" TargetMode="External"/><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BBDF5-E007-9467-345C-0B74052C3613}"/>
              </a:ext>
            </a:extLst>
          </p:cNvPr>
          <p:cNvSpPr/>
          <p:nvPr/>
        </p:nvSpPr>
        <p:spPr>
          <a:xfrm>
            <a:off x="3" y="-2907"/>
            <a:ext cx="5148263" cy="1805070"/>
          </a:xfrm>
          <a:prstGeom prst="rect">
            <a:avLst/>
          </a:prstGeom>
          <a:solidFill>
            <a:srgbClr val="8DD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238" dirty="0"/>
          </a:p>
        </p:txBody>
      </p:sp>
      <p:cxnSp>
        <p:nvCxnSpPr>
          <p:cNvPr id="6" name="Connecteur droit 5">
            <a:extLst>
              <a:ext uri="{FF2B5EF4-FFF2-40B4-BE49-F238E27FC236}">
                <a16:creationId xmlns:a16="http://schemas.microsoft.com/office/drawing/2014/main" id="{54A0B436-B541-9C56-12C7-1A0A32C5043A}"/>
              </a:ext>
            </a:extLst>
          </p:cNvPr>
          <p:cNvCxnSpPr>
            <a:cxnSpLocks/>
          </p:cNvCxnSpPr>
          <p:nvPr/>
        </p:nvCxnSpPr>
        <p:spPr>
          <a:xfrm>
            <a:off x="3" y="1802163"/>
            <a:ext cx="5148263"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9CB4ADC1-BA53-61B9-5760-A4BEE66586B1}"/>
              </a:ext>
            </a:extLst>
          </p:cNvPr>
          <p:cNvSpPr txBox="1"/>
          <p:nvPr/>
        </p:nvSpPr>
        <p:spPr>
          <a:xfrm rot="20963889">
            <a:off x="1154955" y="607241"/>
            <a:ext cx="3038110" cy="584775"/>
          </a:xfrm>
          <a:prstGeom prst="rect">
            <a:avLst/>
          </a:prstGeom>
          <a:noFill/>
        </p:spPr>
        <p:txBody>
          <a:bodyPr wrap="square" rtlCol="0">
            <a:spAutoFit/>
          </a:bodyPr>
          <a:lstStyle/>
          <a:p>
            <a:r>
              <a:rPr lang="fr-FR" sz="3200" dirty="0">
                <a:latin typeface="STXingkai" panose="020B0503020204020204" pitchFamily="2" charset="-122"/>
                <a:ea typeface="STXingkai" panose="020B0503020204020204" pitchFamily="2" charset="-122"/>
              </a:rPr>
              <a:t>Sainte </a:t>
            </a:r>
            <a:r>
              <a:rPr lang="fr-FR" sz="3200" dirty="0" err="1">
                <a:latin typeface="STXingkai" panose="020B0503020204020204" pitchFamily="2" charset="-122"/>
                <a:ea typeface="STXingkai" panose="020B0503020204020204" pitchFamily="2" charset="-122"/>
              </a:rPr>
              <a:t>Cecile</a:t>
            </a:r>
            <a:endParaRPr lang="fr-FR" sz="3200" dirty="0">
              <a:latin typeface="STXingkai" panose="020B0503020204020204" pitchFamily="2" charset="-122"/>
              <a:ea typeface="STXingkai" panose="020B0503020204020204" pitchFamily="2" charset="-122"/>
            </a:endParaRPr>
          </a:p>
        </p:txBody>
      </p:sp>
      <p:pic>
        <p:nvPicPr>
          <p:cNvPr id="3" name="Image 2" descr="Une image contenant texte, Police, noir, blanc&#10;&#10;Le contenu généré par l’IA peut être incorrect.">
            <a:extLst>
              <a:ext uri="{FF2B5EF4-FFF2-40B4-BE49-F238E27FC236}">
                <a16:creationId xmlns:a16="http://schemas.microsoft.com/office/drawing/2014/main" id="{7DA2698D-F6D6-0810-871B-0BA26B7805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1451" y="124211"/>
            <a:ext cx="4145632" cy="1163606"/>
          </a:xfrm>
          <a:prstGeom prst="rect">
            <a:avLst/>
          </a:prstGeom>
        </p:spPr>
      </p:pic>
      <p:pic>
        <p:nvPicPr>
          <p:cNvPr id="7" name="Image 6" descr="Une image contenant Graphique, Emblème, symbole, écusson&#10;&#10;Le contenu généré par l’IA peut être incorrect.">
            <a:extLst>
              <a:ext uri="{FF2B5EF4-FFF2-40B4-BE49-F238E27FC236}">
                <a16:creationId xmlns:a16="http://schemas.microsoft.com/office/drawing/2014/main" id="{B5CE71F8-F038-09E7-084A-968C1F43E3C1}"/>
              </a:ext>
            </a:extLst>
          </p:cNvPr>
          <p:cNvPicPr>
            <a:picLocks noChangeAspect="1"/>
          </p:cNvPicPr>
          <p:nvPr/>
        </p:nvPicPr>
        <p:blipFill>
          <a:blip r:embed="rId4">
            <a:extLst>
              <a:ext uri="{28A0092B-C50C-407E-A947-70E740481C1C}">
                <a14:useLocalDpi xmlns:a14="http://schemas.microsoft.com/office/drawing/2010/main" val="0"/>
              </a:ext>
            </a:extLst>
          </a:blip>
          <a:srcRect l="3037" r="78445" b="19475"/>
          <a:stretch>
            <a:fillRect/>
          </a:stretch>
        </p:blipFill>
        <p:spPr>
          <a:xfrm>
            <a:off x="2197319" y="1347477"/>
            <a:ext cx="953382" cy="1163606"/>
          </a:xfrm>
          <a:prstGeom prst="rect">
            <a:avLst/>
          </a:prstGeom>
        </p:spPr>
      </p:pic>
      <p:sp>
        <p:nvSpPr>
          <p:cNvPr id="8" name="ZoneTexte 7">
            <a:extLst>
              <a:ext uri="{FF2B5EF4-FFF2-40B4-BE49-F238E27FC236}">
                <a16:creationId xmlns:a16="http://schemas.microsoft.com/office/drawing/2014/main" id="{A177D729-28C7-578A-8968-8860B55E7D8B}"/>
              </a:ext>
            </a:extLst>
          </p:cNvPr>
          <p:cNvSpPr txBox="1"/>
          <p:nvPr/>
        </p:nvSpPr>
        <p:spPr>
          <a:xfrm>
            <a:off x="3" y="2625832"/>
            <a:ext cx="5148263" cy="584775"/>
          </a:xfrm>
          <a:prstGeom prst="rect">
            <a:avLst/>
          </a:prstGeom>
          <a:noFill/>
        </p:spPr>
        <p:txBody>
          <a:bodyPr wrap="square" rtlCol="0">
            <a:spAutoFit/>
          </a:bodyPr>
          <a:lstStyle/>
          <a:p>
            <a:pPr algn="ctr"/>
            <a:r>
              <a:rPr lang="en-US" sz="3200" dirty="0">
                <a:latin typeface="Baguet Script" panose="00000500000000000000" pitchFamily="2" charset="0"/>
              </a:rPr>
              <a:t>The electric motor</a:t>
            </a:r>
            <a:endParaRPr lang="fr-FR" sz="3200" dirty="0">
              <a:latin typeface="Baguet Script" panose="00000500000000000000" pitchFamily="2" charset="0"/>
            </a:endParaRPr>
          </a:p>
        </p:txBody>
      </p:sp>
      <p:pic>
        <p:nvPicPr>
          <p:cNvPr id="5" name="Image 4" descr="Une image contenant texte, capture d’écran, conception&#10;&#10;Le contenu généré par l’IA peut être incorrect.">
            <a:hlinkClick r:id="rId5"/>
            <a:extLst>
              <a:ext uri="{FF2B5EF4-FFF2-40B4-BE49-F238E27FC236}">
                <a16:creationId xmlns:a16="http://schemas.microsoft.com/office/drawing/2014/main" id="{B92985A6-6A36-EF17-342D-6FFDBCF2140B}"/>
              </a:ext>
            </a:extLst>
          </p:cNvPr>
          <p:cNvPicPr>
            <a:picLocks noChangeAspect="1"/>
          </p:cNvPicPr>
          <p:nvPr/>
        </p:nvPicPr>
        <p:blipFill>
          <a:blip r:embed="rId6">
            <a:extLst>
              <a:ext uri="{28A0092B-C50C-407E-A947-70E740481C1C}">
                <a14:useLocalDpi xmlns:a14="http://schemas.microsoft.com/office/drawing/2010/main" val="0"/>
              </a:ext>
            </a:extLst>
          </a:blip>
          <a:srcRect t="26184"/>
          <a:stretch>
            <a:fillRect/>
          </a:stretch>
        </p:blipFill>
        <p:spPr>
          <a:xfrm>
            <a:off x="3800" y="21238189"/>
            <a:ext cx="5148263" cy="2174823"/>
          </a:xfrm>
          <a:prstGeom prst="rect">
            <a:avLst/>
          </a:prstGeom>
        </p:spPr>
      </p:pic>
      <p:sp>
        <p:nvSpPr>
          <p:cNvPr id="13" name="ZoneTexte 12">
            <a:hlinkClick r:id="rId5"/>
            <a:extLst>
              <a:ext uri="{FF2B5EF4-FFF2-40B4-BE49-F238E27FC236}">
                <a16:creationId xmlns:a16="http://schemas.microsoft.com/office/drawing/2014/main" id="{33085B5F-0B7A-3D62-7B7D-6428A1F9DA56}"/>
              </a:ext>
            </a:extLst>
          </p:cNvPr>
          <p:cNvSpPr txBox="1"/>
          <p:nvPr/>
        </p:nvSpPr>
        <p:spPr>
          <a:xfrm>
            <a:off x="1770188" y="21751318"/>
            <a:ext cx="2239107"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Find all our news on the site of the Arcs town hall</a:t>
            </a:r>
          </a:p>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here </a:t>
            </a:r>
            <a:endParaRPr lang="fr-F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Image 15" descr="Une image contenant croquis, dessin, noir et blanc, silhouette&#10;&#10;Le contenu généré par l’IA peut être incorrect.">
            <a:extLst>
              <a:ext uri="{FF2B5EF4-FFF2-40B4-BE49-F238E27FC236}">
                <a16:creationId xmlns:a16="http://schemas.microsoft.com/office/drawing/2014/main" id="{5E9C6F6B-6368-FAC8-D730-034DA3E97160}"/>
              </a:ext>
            </a:extLst>
          </p:cNvPr>
          <p:cNvPicPr>
            <a:picLocks noChangeAspect="1"/>
          </p:cNvPicPr>
          <p:nvPr/>
        </p:nvPicPr>
        <p:blipFill>
          <a:blip r:embed="rId7">
            <a:extLst>
              <a:ext uri="{28A0092B-C50C-407E-A947-70E740481C1C}">
                <a14:useLocalDpi xmlns:a14="http://schemas.microsoft.com/office/drawing/2010/main" val="0"/>
              </a:ext>
            </a:extLst>
          </a:blip>
          <a:srcRect b="56399"/>
          <a:stretch>
            <a:fillRect/>
          </a:stretch>
        </p:blipFill>
        <p:spPr>
          <a:xfrm>
            <a:off x="3" y="20466717"/>
            <a:ext cx="5148263" cy="1284601"/>
          </a:xfrm>
          <a:prstGeom prst="rect">
            <a:avLst/>
          </a:prstGeom>
        </p:spPr>
      </p:pic>
      <p:pic>
        <p:nvPicPr>
          <p:cNvPr id="18" name="Image 17" descr="Une image contenant logo, symbole, Graphique, conception&#10;&#10;Le contenu généré par l’IA peut être incorrect.">
            <a:hlinkClick r:id="rId8"/>
            <a:extLst>
              <a:ext uri="{FF2B5EF4-FFF2-40B4-BE49-F238E27FC236}">
                <a16:creationId xmlns:a16="http://schemas.microsoft.com/office/drawing/2014/main" id="{0E492736-049B-48F6-86E1-438C20800F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20530761"/>
            <a:ext cx="452866" cy="342197"/>
          </a:xfrm>
          <a:prstGeom prst="rect">
            <a:avLst/>
          </a:prstGeom>
        </p:spPr>
      </p:pic>
      <p:pic>
        <p:nvPicPr>
          <p:cNvPr id="19" name="Image 18" descr="Une image contenant logo, symbole, Graphique, conception&#10;&#10;Le contenu généré par l’IA peut être incorrect.">
            <a:hlinkClick r:id="rId10"/>
            <a:extLst>
              <a:ext uri="{FF2B5EF4-FFF2-40B4-BE49-F238E27FC236}">
                <a16:creationId xmlns:a16="http://schemas.microsoft.com/office/drawing/2014/main" id="{1D2FF73C-DF40-4515-039F-154A79FF9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20884475"/>
            <a:ext cx="452866" cy="342197"/>
          </a:xfrm>
          <a:prstGeom prst="rect">
            <a:avLst/>
          </a:prstGeom>
        </p:spPr>
      </p:pic>
      <p:sp>
        <p:nvSpPr>
          <p:cNvPr id="20" name="ZoneTexte 19">
            <a:hlinkClick r:id="rId8"/>
            <a:extLst>
              <a:ext uri="{FF2B5EF4-FFF2-40B4-BE49-F238E27FC236}">
                <a16:creationId xmlns:a16="http://schemas.microsoft.com/office/drawing/2014/main" id="{E2324C47-AD39-4B64-9B3C-48DF42D6BF8D}"/>
              </a:ext>
            </a:extLst>
          </p:cNvPr>
          <p:cNvSpPr txBox="1"/>
          <p:nvPr/>
        </p:nvSpPr>
        <p:spPr>
          <a:xfrm>
            <a:off x="3773156" y="20530761"/>
            <a:ext cx="732392" cy="276999"/>
          </a:xfrm>
          <a:prstGeom prst="rect">
            <a:avLst/>
          </a:prstGeom>
          <a:noFill/>
        </p:spPr>
        <p:txBody>
          <a:bodyPr wrap="square" rtlCol="0">
            <a:spAutoFit/>
          </a:bodyPr>
          <a:lstStyle/>
          <a:p>
            <a:pPr algn="ctr"/>
            <a:r>
              <a:rPr lang="fr-FR" sz="600" dirty="0">
                <a:solidFill>
                  <a:srgbClr val="3D5B99"/>
                </a:solidFill>
              </a:rPr>
              <a:t>Les Arcs sur Argens</a:t>
            </a:r>
          </a:p>
        </p:txBody>
      </p:sp>
      <p:sp>
        <p:nvSpPr>
          <p:cNvPr id="21" name="ZoneTexte 20">
            <a:hlinkClick r:id="rId10"/>
            <a:extLst>
              <a:ext uri="{FF2B5EF4-FFF2-40B4-BE49-F238E27FC236}">
                <a16:creationId xmlns:a16="http://schemas.microsoft.com/office/drawing/2014/main" id="{1C0F1E2A-316C-2E7E-2462-9B934C7FFD16}"/>
              </a:ext>
            </a:extLst>
          </p:cNvPr>
          <p:cNvSpPr txBox="1"/>
          <p:nvPr/>
        </p:nvSpPr>
        <p:spPr>
          <a:xfrm>
            <a:off x="3773157" y="20917074"/>
            <a:ext cx="732392" cy="276999"/>
          </a:xfrm>
          <a:prstGeom prst="rect">
            <a:avLst/>
          </a:prstGeom>
          <a:noFill/>
        </p:spPr>
        <p:txBody>
          <a:bodyPr wrap="square" rtlCol="0">
            <a:spAutoFit/>
          </a:bodyPr>
          <a:lstStyle/>
          <a:p>
            <a:pPr algn="ctr"/>
            <a:r>
              <a:rPr lang="fr-FR" sz="600" dirty="0">
                <a:solidFill>
                  <a:srgbClr val="3D5B99"/>
                </a:solidFill>
              </a:rPr>
              <a:t>Bastide Sainte </a:t>
            </a:r>
          </a:p>
          <a:p>
            <a:pPr algn="ctr"/>
            <a:r>
              <a:rPr lang="fr-FR" sz="600" dirty="0">
                <a:solidFill>
                  <a:srgbClr val="3D5B99"/>
                </a:solidFill>
              </a:rPr>
              <a:t>Cécile</a:t>
            </a:r>
          </a:p>
        </p:txBody>
      </p:sp>
      <p:pic>
        <p:nvPicPr>
          <p:cNvPr id="15" name="Image 14">
            <a:extLst>
              <a:ext uri="{FF2B5EF4-FFF2-40B4-BE49-F238E27FC236}">
                <a16:creationId xmlns:a16="http://schemas.microsoft.com/office/drawing/2014/main" id="{5A378CE6-444B-C9DD-C5D8-D01AD87487E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53954" y="3577106"/>
            <a:ext cx="3840355" cy="2768183"/>
          </a:xfrm>
          <a:prstGeom prst="rect">
            <a:avLst/>
          </a:prstGeom>
        </p:spPr>
      </p:pic>
      <p:sp>
        <p:nvSpPr>
          <p:cNvPr id="22" name="ZoneTexte 21">
            <a:extLst>
              <a:ext uri="{FF2B5EF4-FFF2-40B4-BE49-F238E27FC236}">
                <a16:creationId xmlns:a16="http://schemas.microsoft.com/office/drawing/2014/main" id="{3B70F727-1384-8328-C9C1-1E2F2117D3B3}"/>
              </a:ext>
            </a:extLst>
          </p:cNvPr>
          <p:cNvSpPr txBox="1"/>
          <p:nvPr/>
        </p:nvSpPr>
        <p:spPr>
          <a:xfrm>
            <a:off x="186051" y="6810938"/>
            <a:ext cx="4776159" cy="13111282"/>
          </a:xfrm>
          <a:prstGeom prst="rect">
            <a:avLst/>
          </a:prstGeom>
          <a:noFill/>
        </p:spPr>
        <p:txBody>
          <a:bodyPr wrap="square" rtlCol="0">
            <a:spAutoFit/>
          </a:bodyPr>
          <a:lstStyle/>
          <a:p>
            <a:r>
              <a:rPr lang="en-GB" dirty="0"/>
              <a:t>It was in 1799 that Alessandro Volta invented the battery by piling alternately discs of different metals (copper and zinc) separated by acid-soaked felt discs.</a:t>
            </a:r>
            <a:endParaRPr lang="fr-FR" dirty="0"/>
          </a:p>
          <a:p>
            <a:r>
              <a:rPr lang="en-GB" dirty="0"/>
              <a:t>By the end of the 19</a:t>
            </a:r>
            <a:r>
              <a:rPr lang="en-GB" baseline="30000" dirty="0"/>
              <a:t>th</a:t>
            </a:r>
            <a:r>
              <a:rPr lang="en-GB" dirty="0"/>
              <a:t> century, industrial electricity production became possible, and the first technical applications appeared, such as electric motors, electric lighting, telegraph, and telephone. </a:t>
            </a:r>
            <a:endParaRPr lang="fr-FR" dirty="0"/>
          </a:p>
          <a:p>
            <a:r>
              <a:rPr lang="en-GB" dirty="0"/>
              <a:t>The electrical factory of Les Arcs was under construction in 1896. From 1898, the streets and then the houses were lighted thanks to electricity.</a:t>
            </a:r>
            <a:endParaRPr lang="fr-FR" dirty="0"/>
          </a:p>
          <a:p>
            <a:r>
              <a:rPr lang="en-GB" dirty="0"/>
              <a:t>In 1920, only 20% of the 38,014 French towns were connected to the electrical network and Les Arcs was one of them.</a:t>
            </a:r>
            <a:endParaRPr lang="fr-FR" dirty="0"/>
          </a:p>
          <a:p>
            <a:r>
              <a:rPr lang="en-GB" dirty="0"/>
              <a:t>The engine used in the Sainte Cécile mill was a three-phase* asynchronous** motor produced by Ercole Marelli company in Witry-les-Reims between 1932 and 1978.</a:t>
            </a:r>
            <a:endParaRPr lang="fr-FR" dirty="0"/>
          </a:p>
          <a:p>
            <a:r>
              <a:rPr lang="en-GB" dirty="0"/>
              <a:t> </a:t>
            </a:r>
            <a:endParaRPr lang="fr-FR" dirty="0"/>
          </a:p>
          <a:p>
            <a:r>
              <a:rPr lang="en-GB" dirty="0"/>
              <a:t>The engine was constituted of two parts:</a:t>
            </a:r>
            <a:endParaRPr lang="fr-FR" dirty="0"/>
          </a:p>
          <a:p>
            <a:pPr lvl="0"/>
            <a:r>
              <a:rPr lang="en-GB" dirty="0"/>
              <a:t>The stator which is the “static” part. It consists of a ferromagnetic carcass containing three electric windings. The passage of power in these three windings creates a magnetic field inside the stator.</a:t>
            </a:r>
            <a:endParaRPr lang="fr-FR" dirty="0"/>
          </a:p>
          <a:p>
            <a:pPr lvl="0"/>
            <a:r>
              <a:rPr lang="en-GB" dirty="0"/>
              <a:t>The rotor which is the “turning” element. It is located in the </a:t>
            </a:r>
            <a:r>
              <a:rPr lang="en-GB" dirty="0" err="1"/>
              <a:t>center</a:t>
            </a:r>
            <a:r>
              <a:rPr lang="en-GB" dirty="0"/>
              <a:t> and is subjected to the stator-induced magnetic field. It is the rotor that transmits the mechanical power, that is the movement of the wheel via the belt.</a:t>
            </a:r>
            <a:endParaRPr lang="fr-FR" dirty="0"/>
          </a:p>
          <a:p>
            <a:r>
              <a:rPr lang="en-GB" dirty="0"/>
              <a:t> </a:t>
            </a:r>
            <a:endParaRPr lang="fr-FR" dirty="0"/>
          </a:p>
          <a:p>
            <a:r>
              <a:rPr lang="en-GB" dirty="0"/>
              <a:t>**Asynchronous means that the rotor does not rotate in “synchronism” (strictly at the same speed) with the magnetic field, it rotates slower.</a:t>
            </a:r>
            <a:endParaRPr lang="fr-FR" dirty="0"/>
          </a:p>
          <a:p>
            <a:r>
              <a:rPr lang="en-GB" dirty="0"/>
              <a:t> </a:t>
            </a:r>
            <a:endParaRPr lang="fr-FR" dirty="0"/>
          </a:p>
          <a:p>
            <a:r>
              <a:rPr lang="en-GB" dirty="0"/>
              <a:t>*Three-phase means that the three windings are each powered by a phase. The three powers have the same frequency and the same amplitude. The alternation of the direction of the power in each phase will be such that each “winding” will generate successively a North pole towards which the South pole of the magnetized rotor will launch in an endless race.</a:t>
            </a:r>
            <a:endParaRPr lang="fr-FR" dirty="0"/>
          </a:p>
        </p:txBody>
      </p:sp>
    </p:spTree>
    <p:extLst>
      <p:ext uri="{BB962C8B-B14F-4D97-AF65-F5344CB8AC3E}">
        <p14:creationId xmlns:p14="http://schemas.microsoft.com/office/powerpoint/2010/main" val="26582108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4941d66-8d75-45a4-ba12-0db0231e7e37">
      <Terms xmlns="http://schemas.microsoft.com/office/infopath/2007/PartnerControls"/>
    </lcf76f155ced4ddcb4097134ff3c332f>
    <TaxCatchAll xmlns="6538d20f-93ff-4039-a7dd-c92ecb85ad2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F085D686CF584888CCFA74644102A4" ma:contentTypeVersion="15" ma:contentTypeDescription="Crée un document." ma:contentTypeScope="" ma:versionID="b92079a9b245831b27e5e81df1a458fa">
  <xsd:schema xmlns:xsd="http://www.w3.org/2001/XMLSchema" xmlns:xs="http://www.w3.org/2001/XMLSchema" xmlns:p="http://schemas.microsoft.com/office/2006/metadata/properties" xmlns:ns2="c4941d66-8d75-45a4-ba12-0db0231e7e37" xmlns:ns3="6538d20f-93ff-4039-a7dd-c92ecb85ad2f" targetNamespace="http://schemas.microsoft.com/office/2006/metadata/properties" ma:root="true" ma:fieldsID="828b651f6d300e1339690e3e7d43aa09" ns2:_="" ns3:_="">
    <xsd:import namespace="c4941d66-8d75-45a4-ba12-0db0231e7e37"/>
    <xsd:import namespace="6538d20f-93ff-4039-a7dd-c92ecb85ad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41d66-8d75-45a4-ba12-0db0231e7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38d20f-93ff-4039-a7dd-c92ecb85ad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59de843-7928-4235-b23f-2d7895f76a0c}" ma:internalName="TaxCatchAll" ma:showField="CatchAllData" ma:web="6538d20f-93ff-4039-a7dd-c92ecb85ad2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3F00EF-B3B1-474B-AE6A-C05CF8D6821E}">
  <ds:schemaRefs>
    <ds:schemaRef ds:uri="http://purl.org/dc/dcmitype/"/>
    <ds:schemaRef ds:uri="http://schemas.microsoft.com/office/2006/metadata/properties"/>
    <ds:schemaRef ds:uri="http://www.w3.org/XML/1998/namespace"/>
    <ds:schemaRef ds:uri="http://schemas.microsoft.com/office/infopath/2007/PartnerControls"/>
    <ds:schemaRef ds:uri="http://purl.org/dc/terms/"/>
    <ds:schemaRef ds:uri="http://schemas.openxmlformats.org/package/2006/metadata/core-properties"/>
    <ds:schemaRef ds:uri="http://purl.org/dc/elements/1.1/"/>
    <ds:schemaRef ds:uri="http://schemas.microsoft.com/office/2006/documentManagement/types"/>
    <ds:schemaRef ds:uri="43590ac0-9243-467b-ab7d-a880e2fba6e9"/>
    <ds:schemaRef ds:uri="f4c7469f-ea08-4a28-abbd-883824f19f6c"/>
  </ds:schemaRefs>
</ds:datastoreItem>
</file>

<file path=customXml/itemProps2.xml><?xml version="1.0" encoding="utf-8"?>
<ds:datastoreItem xmlns:ds="http://schemas.openxmlformats.org/officeDocument/2006/customXml" ds:itemID="{3543CB0A-6FD2-40D5-9457-F6CDD68EBD89}">
  <ds:schemaRefs>
    <ds:schemaRef ds:uri="http://schemas.microsoft.com/sharepoint/v3/contenttype/forms"/>
  </ds:schemaRefs>
</ds:datastoreItem>
</file>

<file path=customXml/itemProps3.xml><?xml version="1.0" encoding="utf-8"?>
<ds:datastoreItem xmlns:ds="http://schemas.openxmlformats.org/officeDocument/2006/customXml" ds:itemID="{44AFA21D-5D5A-4765-A97E-353230B0AB7C}"/>
</file>

<file path=docProps/app.xml><?xml version="1.0" encoding="utf-8"?>
<Properties xmlns="http://schemas.openxmlformats.org/officeDocument/2006/extended-properties" xmlns:vt="http://schemas.openxmlformats.org/officeDocument/2006/docPropsVTypes">
  <Template>Office Theme</Template>
  <TotalTime>158</TotalTime>
  <Words>356</Words>
  <Application>Microsoft Office PowerPoint</Application>
  <PresentationFormat>Personnalisé</PresentationFormat>
  <Paragraphs>20</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STXingkai</vt:lpstr>
      <vt:lpstr>Aptos</vt:lpstr>
      <vt:lpstr>Aptos Display</vt:lpstr>
      <vt:lpstr>Arial</vt:lpstr>
      <vt:lpstr>Baguet Script</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COLLET Laurene</dc:creator>
  <cp:lastModifiedBy>COLLET Laurene</cp:lastModifiedBy>
  <cp:revision>33</cp:revision>
  <dcterms:created xsi:type="dcterms:W3CDTF">2025-09-19T06:40:01Z</dcterms:created>
  <dcterms:modified xsi:type="dcterms:W3CDTF">2025-10-07T11:46:10Z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0x010100F0F085D686CF584888CCFA74644102A4</vt:lpwstr>
  </property>
</Properties>
</file>