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4"/>
  </p:sldMasterIdLst>
  <p:sldIdLst>
    <p:sldId id="256" r:id="rId5"/>
  </p:sldIdLst>
  <p:sldSz cx="5148263" cy="25199975"/>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8C96B"/>
    <a:srgbClr val="9B4941"/>
    <a:srgbClr val="985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584" autoAdjust="0"/>
    <p:restoredTop sz="94660"/>
  </p:normalViewPr>
  <p:slideViewPr>
    <p:cSldViewPr snapToGrid="0">
      <p:cViewPr>
        <p:scale>
          <a:sx n="59" d="100"/>
          <a:sy n="59" d="100"/>
        </p:scale>
        <p:origin x="3888" y="-448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5" Type="http://schemas.openxmlformats.org/officeDocument/2006/relationships/slide" Target="slides/slide1.xml"/><Relationship Id="rId4" Type="http://schemas.openxmlformats.org/officeDocument/2006/relationships/slideMaster" Target="slideMasters/slideMaster1.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386120" y="4124164"/>
            <a:ext cx="4376024" cy="8773325"/>
          </a:xfrm>
        </p:spPr>
        <p:txBody>
          <a:bodyPr anchor="b"/>
          <a:lstStyle>
            <a:lvl1pPr algn="ctr">
              <a:defRPr sz="3378"/>
            </a:lvl1pPr>
          </a:lstStyle>
          <a:p>
            <a:r>
              <a:rPr lang="fr-FR"/>
              <a:t>Modifiez le style du titre</a:t>
            </a:r>
            <a:endParaRPr lang="en-US" dirty="0"/>
          </a:p>
        </p:txBody>
      </p:sp>
      <p:sp>
        <p:nvSpPr>
          <p:cNvPr id="3" name="Subtitle 2"/>
          <p:cNvSpPr>
            <a:spLocks noGrp="1"/>
          </p:cNvSpPr>
          <p:nvPr>
            <p:ph type="subTitle" idx="1"/>
          </p:nvPr>
        </p:nvSpPr>
        <p:spPr>
          <a:xfrm>
            <a:off x="643533" y="13235822"/>
            <a:ext cx="3861197" cy="6084159"/>
          </a:xfrm>
        </p:spPr>
        <p:txBody>
          <a:bodyPr/>
          <a:lstStyle>
            <a:lvl1pPr marL="0" indent="0" algn="ctr">
              <a:buNone/>
              <a:defRPr sz="1351"/>
            </a:lvl1pPr>
            <a:lvl2pPr marL="257404" indent="0" algn="ctr">
              <a:buNone/>
              <a:defRPr sz="1126"/>
            </a:lvl2pPr>
            <a:lvl3pPr marL="514807" indent="0" algn="ctr">
              <a:buNone/>
              <a:defRPr sz="1013"/>
            </a:lvl3pPr>
            <a:lvl4pPr marL="772211" indent="0" algn="ctr">
              <a:buNone/>
              <a:defRPr sz="901"/>
            </a:lvl4pPr>
            <a:lvl5pPr marL="1029614" indent="0" algn="ctr">
              <a:buNone/>
              <a:defRPr sz="901"/>
            </a:lvl5pPr>
            <a:lvl6pPr marL="1287018" indent="0" algn="ctr">
              <a:buNone/>
              <a:defRPr sz="901"/>
            </a:lvl6pPr>
            <a:lvl7pPr marL="1544422" indent="0" algn="ctr">
              <a:buNone/>
              <a:defRPr sz="901"/>
            </a:lvl7pPr>
            <a:lvl8pPr marL="1801825" indent="0" algn="ctr">
              <a:buNone/>
              <a:defRPr sz="901"/>
            </a:lvl8pPr>
            <a:lvl9pPr marL="2059229" indent="0" algn="ctr">
              <a:buNone/>
              <a:defRPr sz="901"/>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3A7AD578-B369-497F-9320-C2D3F783410C}" type="datetimeFigureOut">
              <a:rPr lang="fr-FR" smtClean="0"/>
              <a:t>07/10/2025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620B59F-2457-4D8F-9723-F934BF6CC0AB}" type="slidenum">
              <a:rPr lang="fr-FR" smtClean="0"/>
              <a:t>‹N°›</a:t>
            </a:fld>
            <a:endParaRPr lang="fr-FR"/>
          </a:p>
        </p:txBody>
      </p:sp>
    </p:spTree>
    <p:extLst>
      <p:ext uri="{BB962C8B-B14F-4D97-AF65-F5344CB8AC3E}">
        <p14:creationId xmlns:p14="http://schemas.microsoft.com/office/powerpoint/2010/main" val="18109547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3A7AD578-B369-497F-9320-C2D3F783410C}" type="datetimeFigureOut">
              <a:rPr lang="fr-FR" smtClean="0"/>
              <a:t>07/10/2025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620B59F-2457-4D8F-9723-F934BF6CC0AB}" type="slidenum">
              <a:rPr lang="fr-FR" smtClean="0"/>
              <a:t>‹N°›</a:t>
            </a:fld>
            <a:endParaRPr lang="fr-FR"/>
          </a:p>
        </p:txBody>
      </p:sp>
    </p:spTree>
    <p:extLst>
      <p:ext uri="{BB962C8B-B14F-4D97-AF65-F5344CB8AC3E}">
        <p14:creationId xmlns:p14="http://schemas.microsoft.com/office/powerpoint/2010/main" val="22311995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684226" y="1341665"/>
            <a:ext cx="1110094" cy="21355814"/>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353944" y="1341665"/>
            <a:ext cx="3265929" cy="21355814"/>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3A7AD578-B369-497F-9320-C2D3F783410C}" type="datetimeFigureOut">
              <a:rPr lang="fr-FR" smtClean="0"/>
              <a:t>07/10/2025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620B59F-2457-4D8F-9723-F934BF6CC0AB}" type="slidenum">
              <a:rPr lang="fr-FR" smtClean="0"/>
              <a:t>‹N°›</a:t>
            </a:fld>
            <a:endParaRPr lang="fr-FR"/>
          </a:p>
        </p:txBody>
      </p:sp>
    </p:spTree>
    <p:extLst>
      <p:ext uri="{BB962C8B-B14F-4D97-AF65-F5344CB8AC3E}">
        <p14:creationId xmlns:p14="http://schemas.microsoft.com/office/powerpoint/2010/main" val="1378982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3A7AD578-B369-497F-9320-C2D3F783410C}" type="datetimeFigureOut">
              <a:rPr lang="fr-FR" smtClean="0"/>
              <a:t>07/10/2025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620B59F-2457-4D8F-9723-F934BF6CC0AB}" type="slidenum">
              <a:rPr lang="fr-FR" smtClean="0"/>
              <a:t>‹N°›</a:t>
            </a:fld>
            <a:endParaRPr lang="fr-FR"/>
          </a:p>
        </p:txBody>
      </p:sp>
    </p:spTree>
    <p:extLst>
      <p:ext uri="{BB962C8B-B14F-4D97-AF65-F5344CB8AC3E}">
        <p14:creationId xmlns:p14="http://schemas.microsoft.com/office/powerpoint/2010/main" val="18924746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351262" y="6282501"/>
            <a:ext cx="4440377" cy="10482488"/>
          </a:xfrm>
        </p:spPr>
        <p:txBody>
          <a:bodyPr anchor="b"/>
          <a:lstStyle>
            <a:lvl1pPr>
              <a:defRPr sz="3378"/>
            </a:lvl1pPr>
          </a:lstStyle>
          <a:p>
            <a:r>
              <a:rPr lang="fr-FR"/>
              <a:t>Modifiez le style du titre</a:t>
            </a:r>
            <a:endParaRPr lang="en-US" dirty="0"/>
          </a:p>
        </p:txBody>
      </p:sp>
      <p:sp>
        <p:nvSpPr>
          <p:cNvPr id="3" name="Text Placeholder 2"/>
          <p:cNvSpPr>
            <a:spLocks noGrp="1"/>
          </p:cNvSpPr>
          <p:nvPr>
            <p:ph type="body" idx="1"/>
          </p:nvPr>
        </p:nvSpPr>
        <p:spPr>
          <a:xfrm>
            <a:off x="351262" y="16864157"/>
            <a:ext cx="4440377" cy="5512493"/>
          </a:xfrm>
        </p:spPr>
        <p:txBody>
          <a:bodyPr/>
          <a:lstStyle>
            <a:lvl1pPr marL="0" indent="0">
              <a:buNone/>
              <a:defRPr sz="1351">
                <a:solidFill>
                  <a:schemeClr val="tx1">
                    <a:tint val="82000"/>
                  </a:schemeClr>
                </a:solidFill>
              </a:defRPr>
            </a:lvl1pPr>
            <a:lvl2pPr marL="257404" indent="0">
              <a:buNone/>
              <a:defRPr sz="1126">
                <a:solidFill>
                  <a:schemeClr val="tx1">
                    <a:tint val="82000"/>
                  </a:schemeClr>
                </a:solidFill>
              </a:defRPr>
            </a:lvl2pPr>
            <a:lvl3pPr marL="514807" indent="0">
              <a:buNone/>
              <a:defRPr sz="1013">
                <a:solidFill>
                  <a:schemeClr val="tx1">
                    <a:tint val="82000"/>
                  </a:schemeClr>
                </a:solidFill>
              </a:defRPr>
            </a:lvl3pPr>
            <a:lvl4pPr marL="772211" indent="0">
              <a:buNone/>
              <a:defRPr sz="901">
                <a:solidFill>
                  <a:schemeClr val="tx1">
                    <a:tint val="82000"/>
                  </a:schemeClr>
                </a:solidFill>
              </a:defRPr>
            </a:lvl4pPr>
            <a:lvl5pPr marL="1029614" indent="0">
              <a:buNone/>
              <a:defRPr sz="901">
                <a:solidFill>
                  <a:schemeClr val="tx1">
                    <a:tint val="82000"/>
                  </a:schemeClr>
                </a:solidFill>
              </a:defRPr>
            </a:lvl5pPr>
            <a:lvl6pPr marL="1287018" indent="0">
              <a:buNone/>
              <a:defRPr sz="901">
                <a:solidFill>
                  <a:schemeClr val="tx1">
                    <a:tint val="82000"/>
                  </a:schemeClr>
                </a:solidFill>
              </a:defRPr>
            </a:lvl6pPr>
            <a:lvl7pPr marL="1544422" indent="0">
              <a:buNone/>
              <a:defRPr sz="901">
                <a:solidFill>
                  <a:schemeClr val="tx1">
                    <a:tint val="82000"/>
                  </a:schemeClr>
                </a:solidFill>
              </a:defRPr>
            </a:lvl7pPr>
            <a:lvl8pPr marL="1801825" indent="0">
              <a:buNone/>
              <a:defRPr sz="901">
                <a:solidFill>
                  <a:schemeClr val="tx1">
                    <a:tint val="82000"/>
                  </a:schemeClr>
                </a:solidFill>
              </a:defRPr>
            </a:lvl8pPr>
            <a:lvl9pPr marL="2059229" indent="0">
              <a:buNone/>
              <a:defRPr sz="901">
                <a:solidFill>
                  <a:schemeClr val="tx1">
                    <a:tint val="82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3A7AD578-B369-497F-9320-C2D3F783410C}" type="datetimeFigureOut">
              <a:rPr lang="fr-FR" smtClean="0"/>
              <a:t>07/10/2025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620B59F-2457-4D8F-9723-F934BF6CC0AB}" type="slidenum">
              <a:rPr lang="fr-FR" smtClean="0"/>
              <a:t>‹N°›</a:t>
            </a:fld>
            <a:endParaRPr lang="fr-FR"/>
          </a:p>
        </p:txBody>
      </p:sp>
    </p:spTree>
    <p:extLst>
      <p:ext uri="{BB962C8B-B14F-4D97-AF65-F5344CB8AC3E}">
        <p14:creationId xmlns:p14="http://schemas.microsoft.com/office/powerpoint/2010/main" val="3434923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353943" y="6708326"/>
            <a:ext cx="2188012" cy="1598915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2606308" y="6708326"/>
            <a:ext cx="2188012" cy="1598915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3A7AD578-B369-497F-9320-C2D3F783410C}" type="datetimeFigureOut">
              <a:rPr lang="fr-FR" smtClean="0"/>
              <a:t>07/10/2025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620B59F-2457-4D8F-9723-F934BF6CC0AB}" type="slidenum">
              <a:rPr lang="fr-FR" smtClean="0"/>
              <a:t>‹N°›</a:t>
            </a:fld>
            <a:endParaRPr lang="fr-FR"/>
          </a:p>
        </p:txBody>
      </p:sp>
    </p:spTree>
    <p:extLst>
      <p:ext uri="{BB962C8B-B14F-4D97-AF65-F5344CB8AC3E}">
        <p14:creationId xmlns:p14="http://schemas.microsoft.com/office/powerpoint/2010/main" val="12951343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354614" y="1341671"/>
            <a:ext cx="4440377" cy="4870830"/>
          </a:xfrm>
        </p:spPr>
        <p:txBody>
          <a:bodyPr/>
          <a:lstStyle/>
          <a:p>
            <a:r>
              <a:rPr lang="fr-FR"/>
              <a:t>Modifiez le style du titre</a:t>
            </a:r>
            <a:endParaRPr lang="en-US" dirty="0"/>
          </a:p>
        </p:txBody>
      </p:sp>
      <p:sp>
        <p:nvSpPr>
          <p:cNvPr id="3" name="Text Placeholder 2"/>
          <p:cNvSpPr>
            <a:spLocks noGrp="1"/>
          </p:cNvSpPr>
          <p:nvPr>
            <p:ph type="body" idx="1"/>
          </p:nvPr>
        </p:nvSpPr>
        <p:spPr>
          <a:xfrm>
            <a:off x="354614" y="6177496"/>
            <a:ext cx="2177956" cy="3027495"/>
          </a:xfrm>
        </p:spPr>
        <p:txBody>
          <a:bodyPr anchor="b"/>
          <a:lstStyle>
            <a:lvl1pPr marL="0" indent="0">
              <a:buNone/>
              <a:defRPr sz="1351" b="1"/>
            </a:lvl1pPr>
            <a:lvl2pPr marL="257404" indent="0">
              <a:buNone/>
              <a:defRPr sz="1126" b="1"/>
            </a:lvl2pPr>
            <a:lvl3pPr marL="514807" indent="0">
              <a:buNone/>
              <a:defRPr sz="1013" b="1"/>
            </a:lvl3pPr>
            <a:lvl4pPr marL="772211" indent="0">
              <a:buNone/>
              <a:defRPr sz="901" b="1"/>
            </a:lvl4pPr>
            <a:lvl5pPr marL="1029614" indent="0">
              <a:buNone/>
              <a:defRPr sz="901" b="1"/>
            </a:lvl5pPr>
            <a:lvl6pPr marL="1287018" indent="0">
              <a:buNone/>
              <a:defRPr sz="901" b="1"/>
            </a:lvl6pPr>
            <a:lvl7pPr marL="1544422" indent="0">
              <a:buNone/>
              <a:defRPr sz="901" b="1"/>
            </a:lvl7pPr>
            <a:lvl8pPr marL="1801825" indent="0">
              <a:buNone/>
              <a:defRPr sz="901" b="1"/>
            </a:lvl8pPr>
            <a:lvl9pPr marL="2059229" indent="0">
              <a:buNone/>
              <a:defRPr sz="901" b="1"/>
            </a:lvl9pPr>
          </a:lstStyle>
          <a:p>
            <a:pPr lvl="0"/>
            <a:r>
              <a:rPr lang="fr-FR"/>
              <a:t>Cliquez pour modifier les styles du texte du masque</a:t>
            </a:r>
          </a:p>
        </p:txBody>
      </p:sp>
      <p:sp>
        <p:nvSpPr>
          <p:cNvPr id="4" name="Content Placeholder 3"/>
          <p:cNvSpPr>
            <a:spLocks noGrp="1"/>
          </p:cNvSpPr>
          <p:nvPr>
            <p:ph sz="half" idx="2"/>
          </p:nvPr>
        </p:nvSpPr>
        <p:spPr>
          <a:xfrm>
            <a:off x="354614" y="9204991"/>
            <a:ext cx="2177956" cy="1353915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2606309" y="6177496"/>
            <a:ext cx="2188682" cy="3027495"/>
          </a:xfrm>
        </p:spPr>
        <p:txBody>
          <a:bodyPr anchor="b"/>
          <a:lstStyle>
            <a:lvl1pPr marL="0" indent="0">
              <a:buNone/>
              <a:defRPr sz="1351" b="1"/>
            </a:lvl1pPr>
            <a:lvl2pPr marL="257404" indent="0">
              <a:buNone/>
              <a:defRPr sz="1126" b="1"/>
            </a:lvl2pPr>
            <a:lvl3pPr marL="514807" indent="0">
              <a:buNone/>
              <a:defRPr sz="1013" b="1"/>
            </a:lvl3pPr>
            <a:lvl4pPr marL="772211" indent="0">
              <a:buNone/>
              <a:defRPr sz="901" b="1"/>
            </a:lvl4pPr>
            <a:lvl5pPr marL="1029614" indent="0">
              <a:buNone/>
              <a:defRPr sz="901" b="1"/>
            </a:lvl5pPr>
            <a:lvl6pPr marL="1287018" indent="0">
              <a:buNone/>
              <a:defRPr sz="901" b="1"/>
            </a:lvl6pPr>
            <a:lvl7pPr marL="1544422" indent="0">
              <a:buNone/>
              <a:defRPr sz="901" b="1"/>
            </a:lvl7pPr>
            <a:lvl8pPr marL="1801825" indent="0">
              <a:buNone/>
              <a:defRPr sz="901" b="1"/>
            </a:lvl8pPr>
            <a:lvl9pPr marL="2059229" indent="0">
              <a:buNone/>
              <a:defRPr sz="901" b="1"/>
            </a:lvl9pPr>
          </a:lstStyle>
          <a:p>
            <a:pPr lvl="0"/>
            <a:r>
              <a:rPr lang="fr-FR"/>
              <a:t>Cliquez pour modifier les styles du texte du masque</a:t>
            </a:r>
          </a:p>
        </p:txBody>
      </p:sp>
      <p:sp>
        <p:nvSpPr>
          <p:cNvPr id="6" name="Content Placeholder 5"/>
          <p:cNvSpPr>
            <a:spLocks noGrp="1"/>
          </p:cNvSpPr>
          <p:nvPr>
            <p:ph sz="quarter" idx="4"/>
          </p:nvPr>
        </p:nvSpPr>
        <p:spPr>
          <a:xfrm>
            <a:off x="2606309" y="9204991"/>
            <a:ext cx="2188682" cy="1353915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3A7AD578-B369-497F-9320-C2D3F783410C}" type="datetimeFigureOut">
              <a:rPr lang="fr-FR" smtClean="0"/>
              <a:t>07/10/2025</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F620B59F-2457-4D8F-9723-F934BF6CC0AB}" type="slidenum">
              <a:rPr lang="fr-FR" smtClean="0"/>
              <a:t>‹N°›</a:t>
            </a:fld>
            <a:endParaRPr lang="fr-FR"/>
          </a:p>
        </p:txBody>
      </p:sp>
    </p:spTree>
    <p:extLst>
      <p:ext uri="{BB962C8B-B14F-4D97-AF65-F5344CB8AC3E}">
        <p14:creationId xmlns:p14="http://schemas.microsoft.com/office/powerpoint/2010/main" val="31780479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3A7AD578-B369-497F-9320-C2D3F783410C}" type="datetimeFigureOut">
              <a:rPr lang="fr-FR" smtClean="0"/>
              <a:t>07/10/2025</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F620B59F-2457-4D8F-9723-F934BF6CC0AB}" type="slidenum">
              <a:rPr lang="fr-FR" smtClean="0"/>
              <a:t>‹N°›</a:t>
            </a:fld>
            <a:endParaRPr lang="fr-FR"/>
          </a:p>
        </p:txBody>
      </p:sp>
    </p:spTree>
    <p:extLst>
      <p:ext uri="{BB962C8B-B14F-4D97-AF65-F5344CB8AC3E}">
        <p14:creationId xmlns:p14="http://schemas.microsoft.com/office/powerpoint/2010/main" val="11414962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7AD578-B369-497F-9320-C2D3F783410C}" type="datetimeFigureOut">
              <a:rPr lang="fr-FR" smtClean="0"/>
              <a:t>07/10/2025</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F620B59F-2457-4D8F-9723-F934BF6CC0AB}" type="slidenum">
              <a:rPr lang="fr-FR" smtClean="0"/>
              <a:t>‹N°›</a:t>
            </a:fld>
            <a:endParaRPr lang="fr-FR"/>
          </a:p>
        </p:txBody>
      </p:sp>
    </p:spTree>
    <p:extLst>
      <p:ext uri="{BB962C8B-B14F-4D97-AF65-F5344CB8AC3E}">
        <p14:creationId xmlns:p14="http://schemas.microsoft.com/office/powerpoint/2010/main" val="20306629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354614" y="1679998"/>
            <a:ext cx="1660449" cy="5879994"/>
          </a:xfrm>
        </p:spPr>
        <p:txBody>
          <a:bodyPr anchor="b"/>
          <a:lstStyle>
            <a:lvl1pPr>
              <a:defRPr sz="1802"/>
            </a:lvl1pPr>
          </a:lstStyle>
          <a:p>
            <a:r>
              <a:rPr lang="fr-FR"/>
              <a:t>Modifiez le style du titre</a:t>
            </a:r>
            <a:endParaRPr lang="en-US" dirty="0"/>
          </a:p>
        </p:txBody>
      </p:sp>
      <p:sp>
        <p:nvSpPr>
          <p:cNvPr id="3" name="Content Placeholder 2"/>
          <p:cNvSpPr>
            <a:spLocks noGrp="1"/>
          </p:cNvSpPr>
          <p:nvPr>
            <p:ph idx="1"/>
          </p:nvPr>
        </p:nvSpPr>
        <p:spPr>
          <a:xfrm>
            <a:off x="2188682" y="3628335"/>
            <a:ext cx="2606308" cy="17908316"/>
          </a:xfrm>
        </p:spPr>
        <p:txBody>
          <a:bodyPr/>
          <a:lstStyle>
            <a:lvl1pPr>
              <a:defRPr sz="1802"/>
            </a:lvl1pPr>
            <a:lvl2pPr>
              <a:defRPr sz="1576"/>
            </a:lvl2pPr>
            <a:lvl3pPr>
              <a:defRPr sz="1351"/>
            </a:lvl3pPr>
            <a:lvl4pPr>
              <a:defRPr sz="1126"/>
            </a:lvl4pPr>
            <a:lvl5pPr>
              <a:defRPr sz="1126"/>
            </a:lvl5pPr>
            <a:lvl6pPr>
              <a:defRPr sz="1126"/>
            </a:lvl6pPr>
            <a:lvl7pPr>
              <a:defRPr sz="1126"/>
            </a:lvl7pPr>
            <a:lvl8pPr>
              <a:defRPr sz="1126"/>
            </a:lvl8pPr>
            <a:lvl9pPr>
              <a:defRPr sz="1126"/>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354614" y="7559993"/>
            <a:ext cx="1660449" cy="14005821"/>
          </a:xfrm>
        </p:spPr>
        <p:txBody>
          <a:bodyPr/>
          <a:lstStyle>
            <a:lvl1pPr marL="0" indent="0">
              <a:buNone/>
              <a:defRPr sz="901"/>
            </a:lvl1pPr>
            <a:lvl2pPr marL="257404" indent="0">
              <a:buNone/>
              <a:defRPr sz="788"/>
            </a:lvl2pPr>
            <a:lvl3pPr marL="514807" indent="0">
              <a:buNone/>
              <a:defRPr sz="676"/>
            </a:lvl3pPr>
            <a:lvl4pPr marL="772211" indent="0">
              <a:buNone/>
              <a:defRPr sz="563"/>
            </a:lvl4pPr>
            <a:lvl5pPr marL="1029614" indent="0">
              <a:buNone/>
              <a:defRPr sz="563"/>
            </a:lvl5pPr>
            <a:lvl6pPr marL="1287018" indent="0">
              <a:buNone/>
              <a:defRPr sz="563"/>
            </a:lvl6pPr>
            <a:lvl7pPr marL="1544422" indent="0">
              <a:buNone/>
              <a:defRPr sz="563"/>
            </a:lvl7pPr>
            <a:lvl8pPr marL="1801825" indent="0">
              <a:buNone/>
              <a:defRPr sz="563"/>
            </a:lvl8pPr>
            <a:lvl9pPr marL="2059229" indent="0">
              <a:buNone/>
              <a:defRPr sz="563"/>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3A7AD578-B369-497F-9320-C2D3F783410C}" type="datetimeFigureOut">
              <a:rPr lang="fr-FR" smtClean="0"/>
              <a:t>07/10/2025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620B59F-2457-4D8F-9723-F934BF6CC0AB}" type="slidenum">
              <a:rPr lang="fr-FR" smtClean="0"/>
              <a:t>‹N°›</a:t>
            </a:fld>
            <a:endParaRPr lang="fr-FR"/>
          </a:p>
        </p:txBody>
      </p:sp>
    </p:spTree>
    <p:extLst>
      <p:ext uri="{BB962C8B-B14F-4D97-AF65-F5344CB8AC3E}">
        <p14:creationId xmlns:p14="http://schemas.microsoft.com/office/powerpoint/2010/main" val="37749310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354614" y="1679998"/>
            <a:ext cx="1660449" cy="5879994"/>
          </a:xfrm>
        </p:spPr>
        <p:txBody>
          <a:bodyPr anchor="b"/>
          <a:lstStyle>
            <a:lvl1pPr>
              <a:defRPr sz="1802"/>
            </a:lvl1pPr>
          </a:lstStyle>
          <a:p>
            <a:r>
              <a:rPr lang="fr-FR"/>
              <a:t>Modifiez le style du titre</a:t>
            </a:r>
            <a:endParaRPr lang="en-US" dirty="0"/>
          </a:p>
        </p:txBody>
      </p:sp>
      <p:sp>
        <p:nvSpPr>
          <p:cNvPr id="3" name="Picture Placeholder 2"/>
          <p:cNvSpPr>
            <a:spLocks noGrp="1" noChangeAspect="1"/>
          </p:cNvSpPr>
          <p:nvPr>
            <p:ph type="pic" idx="1"/>
          </p:nvPr>
        </p:nvSpPr>
        <p:spPr>
          <a:xfrm>
            <a:off x="2188682" y="3628335"/>
            <a:ext cx="2606308" cy="17908316"/>
          </a:xfrm>
        </p:spPr>
        <p:txBody>
          <a:bodyPr anchor="t"/>
          <a:lstStyle>
            <a:lvl1pPr marL="0" indent="0">
              <a:buNone/>
              <a:defRPr sz="1802"/>
            </a:lvl1pPr>
            <a:lvl2pPr marL="257404" indent="0">
              <a:buNone/>
              <a:defRPr sz="1576"/>
            </a:lvl2pPr>
            <a:lvl3pPr marL="514807" indent="0">
              <a:buNone/>
              <a:defRPr sz="1351"/>
            </a:lvl3pPr>
            <a:lvl4pPr marL="772211" indent="0">
              <a:buNone/>
              <a:defRPr sz="1126"/>
            </a:lvl4pPr>
            <a:lvl5pPr marL="1029614" indent="0">
              <a:buNone/>
              <a:defRPr sz="1126"/>
            </a:lvl5pPr>
            <a:lvl6pPr marL="1287018" indent="0">
              <a:buNone/>
              <a:defRPr sz="1126"/>
            </a:lvl6pPr>
            <a:lvl7pPr marL="1544422" indent="0">
              <a:buNone/>
              <a:defRPr sz="1126"/>
            </a:lvl7pPr>
            <a:lvl8pPr marL="1801825" indent="0">
              <a:buNone/>
              <a:defRPr sz="1126"/>
            </a:lvl8pPr>
            <a:lvl9pPr marL="2059229" indent="0">
              <a:buNone/>
              <a:defRPr sz="1126"/>
            </a:lvl9pPr>
          </a:lstStyle>
          <a:p>
            <a:r>
              <a:rPr lang="fr-FR"/>
              <a:t>Cliquez sur l'icône pour ajouter une image</a:t>
            </a:r>
            <a:endParaRPr lang="en-US" dirty="0"/>
          </a:p>
        </p:txBody>
      </p:sp>
      <p:sp>
        <p:nvSpPr>
          <p:cNvPr id="4" name="Text Placeholder 3"/>
          <p:cNvSpPr>
            <a:spLocks noGrp="1"/>
          </p:cNvSpPr>
          <p:nvPr>
            <p:ph type="body" sz="half" idx="2"/>
          </p:nvPr>
        </p:nvSpPr>
        <p:spPr>
          <a:xfrm>
            <a:off x="354614" y="7559993"/>
            <a:ext cx="1660449" cy="14005821"/>
          </a:xfrm>
        </p:spPr>
        <p:txBody>
          <a:bodyPr/>
          <a:lstStyle>
            <a:lvl1pPr marL="0" indent="0">
              <a:buNone/>
              <a:defRPr sz="901"/>
            </a:lvl1pPr>
            <a:lvl2pPr marL="257404" indent="0">
              <a:buNone/>
              <a:defRPr sz="788"/>
            </a:lvl2pPr>
            <a:lvl3pPr marL="514807" indent="0">
              <a:buNone/>
              <a:defRPr sz="676"/>
            </a:lvl3pPr>
            <a:lvl4pPr marL="772211" indent="0">
              <a:buNone/>
              <a:defRPr sz="563"/>
            </a:lvl4pPr>
            <a:lvl5pPr marL="1029614" indent="0">
              <a:buNone/>
              <a:defRPr sz="563"/>
            </a:lvl5pPr>
            <a:lvl6pPr marL="1287018" indent="0">
              <a:buNone/>
              <a:defRPr sz="563"/>
            </a:lvl6pPr>
            <a:lvl7pPr marL="1544422" indent="0">
              <a:buNone/>
              <a:defRPr sz="563"/>
            </a:lvl7pPr>
            <a:lvl8pPr marL="1801825" indent="0">
              <a:buNone/>
              <a:defRPr sz="563"/>
            </a:lvl8pPr>
            <a:lvl9pPr marL="2059229" indent="0">
              <a:buNone/>
              <a:defRPr sz="563"/>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3A7AD578-B369-497F-9320-C2D3F783410C}" type="datetimeFigureOut">
              <a:rPr lang="fr-FR" smtClean="0"/>
              <a:t>07/10/2025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620B59F-2457-4D8F-9723-F934BF6CC0AB}" type="slidenum">
              <a:rPr lang="fr-FR" smtClean="0"/>
              <a:t>‹N°›</a:t>
            </a:fld>
            <a:endParaRPr lang="fr-FR"/>
          </a:p>
        </p:txBody>
      </p:sp>
    </p:spTree>
    <p:extLst>
      <p:ext uri="{BB962C8B-B14F-4D97-AF65-F5344CB8AC3E}">
        <p14:creationId xmlns:p14="http://schemas.microsoft.com/office/powerpoint/2010/main" val="13422572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3943" y="1341671"/>
            <a:ext cx="4440377" cy="4870830"/>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353943" y="6708326"/>
            <a:ext cx="4440377" cy="1598915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353943" y="23356649"/>
            <a:ext cx="1158359" cy="1341665"/>
          </a:xfrm>
          <a:prstGeom prst="rect">
            <a:avLst/>
          </a:prstGeom>
        </p:spPr>
        <p:txBody>
          <a:bodyPr vert="horz" lIns="91440" tIns="45720" rIns="91440" bIns="45720" rtlCol="0" anchor="ctr"/>
          <a:lstStyle>
            <a:lvl1pPr algn="l">
              <a:defRPr sz="676">
                <a:solidFill>
                  <a:schemeClr val="tx1">
                    <a:tint val="82000"/>
                  </a:schemeClr>
                </a:solidFill>
              </a:defRPr>
            </a:lvl1pPr>
          </a:lstStyle>
          <a:p>
            <a:fld id="{3A7AD578-B369-497F-9320-C2D3F783410C}" type="datetimeFigureOut">
              <a:rPr lang="fr-FR" smtClean="0"/>
              <a:t>07/10/2025</a:t>
            </a:fld>
            <a:endParaRPr lang="fr-FR"/>
          </a:p>
        </p:txBody>
      </p:sp>
      <p:sp>
        <p:nvSpPr>
          <p:cNvPr id="5" name="Footer Placeholder 4"/>
          <p:cNvSpPr>
            <a:spLocks noGrp="1"/>
          </p:cNvSpPr>
          <p:nvPr>
            <p:ph type="ftr" sz="quarter" idx="3"/>
          </p:nvPr>
        </p:nvSpPr>
        <p:spPr>
          <a:xfrm>
            <a:off x="1705362" y="23356649"/>
            <a:ext cx="1737539" cy="1341665"/>
          </a:xfrm>
          <a:prstGeom prst="rect">
            <a:avLst/>
          </a:prstGeom>
        </p:spPr>
        <p:txBody>
          <a:bodyPr vert="horz" lIns="91440" tIns="45720" rIns="91440" bIns="45720" rtlCol="0" anchor="ctr"/>
          <a:lstStyle>
            <a:lvl1pPr algn="ctr">
              <a:defRPr sz="676">
                <a:solidFill>
                  <a:schemeClr val="tx1">
                    <a:tint val="82000"/>
                  </a:schemeClr>
                </a:solidFill>
              </a:defRPr>
            </a:lvl1pPr>
          </a:lstStyle>
          <a:p>
            <a:endParaRPr lang="fr-FR"/>
          </a:p>
        </p:txBody>
      </p:sp>
      <p:sp>
        <p:nvSpPr>
          <p:cNvPr id="6" name="Slide Number Placeholder 5"/>
          <p:cNvSpPr>
            <a:spLocks noGrp="1"/>
          </p:cNvSpPr>
          <p:nvPr>
            <p:ph type="sldNum" sz="quarter" idx="4"/>
          </p:nvPr>
        </p:nvSpPr>
        <p:spPr>
          <a:xfrm>
            <a:off x="3635961" y="23356649"/>
            <a:ext cx="1158359" cy="1341665"/>
          </a:xfrm>
          <a:prstGeom prst="rect">
            <a:avLst/>
          </a:prstGeom>
        </p:spPr>
        <p:txBody>
          <a:bodyPr vert="horz" lIns="91440" tIns="45720" rIns="91440" bIns="45720" rtlCol="0" anchor="ctr"/>
          <a:lstStyle>
            <a:lvl1pPr algn="r">
              <a:defRPr sz="676">
                <a:solidFill>
                  <a:schemeClr val="tx1">
                    <a:tint val="82000"/>
                  </a:schemeClr>
                </a:solidFill>
              </a:defRPr>
            </a:lvl1pPr>
          </a:lstStyle>
          <a:p>
            <a:fld id="{F620B59F-2457-4D8F-9723-F934BF6CC0AB}" type="slidenum">
              <a:rPr lang="fr-FR" smtClean="0"/>
              <a:t>‹N°›</a:t>
            </a:fld>
            <a:endParaRPr lang="fr-FR"/>
          </a:p>
        </p:txBody>
      </p:sp>
    </p:spTree>
    <p:extLst>
      <p:ext uri="{BB962C8B-B14F-4D97-AF65-F5344CB8AC3E}">
        <p14:creationId xmlns:p14="http://schemas.microsoft.com/office/powerpoint/2010/main" val="4038224998"/>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defTabSz="514807" rtl="0" eaLnBrk="1" latinLnBrk="0" hangingPunct="1">
        <a:lnSpc>
          <a:spcPct val="90000"/>
        </a:lnSpc>
        <a:spcBef>
          <a:spcPct val="0"/>
        </a:spcBef>
        <a:buNone/>
        <a:defRPr sz="2477" kern="1200">
          <a:solidFill>
            <a:schemeClr val="tx1"/>
          </a:solidFill>
          <a:latin typeface="+mj-lt"/>
          <a:ea typeface="+mj-ea"/>
          <a:cs typeface="+mj-cs"/>
        </a:defRPr>
      </a:lvl1pPr>
    </p:titleStyle>
    <p:bodyStyle>
      <a:lvl1pPr marL="128702" indent="-128702" algn="l" defTabSz="514807" rtl="0" eaLnBrk="1" latinLnBrk="0" hangingPunct="1">
        <a:lnSpc>
          <a:spcPct val="90000"/>
        </a:lnSpc>
        <a:spcBef>
          <a:spcPts val="563"/>
        </a:spcBef>
        <a:buFont typeface="Arial" panose="020B0604020202020204" pitchFamily="34" charset="0"/>
        <a:buChar char="•"/>
        <a:defRPr sz="1576" kern="1200">
          <a:solidFill>
            <a:schemeClr val="tx1"/>
          </a:solidFill>
          <a:latin typeface="+mn-lt"/>
          <a:ea typeface="+mn-ea"/>
          <a:cs typeface="+mn-cs"/>
        </a:defRPr>
      </a:lvl1pPr>
      <a:lvl2pPr marL="386105" indent="-128702" algn="l" defTabSz="514807" rtl="0" eaLnBrk="1" latinLnBrk="0" hangingPunct="1">
        <a:lnSpc>
          <a:spcPct val="90000"/>
        </a:lnSpc>
        <a:spcBef>
          <a:spcPts val="282"/>
        </a:spcBef>
        <a:buFont typeface="Arial" panose="020B0604020202020204" pitchFamily="34" charset="0"/>
        <a:buChar char="•"/>
        <a:defRPr sz="1351" kern="1200">
          <a:solidFill>
            <a:schemeClr val="tx1"/>
          </a:solidFill>
          <a:latin typeface="+mn-lt"/>
          <a:ea typeface="+mn-ea"/>
          <a:cs typeface="+mn-cs"/>
        </a:defRPr>
      </a:lvl2pPr>
      <a:lvl3pPr marL="643509" indent="-128702" algn="l" defTabSz="514807" rtl="0" eaLnBrk="1" latinLnBrk="0" hangingPunct="1">
        <a:lnSpc>
          <a:spcPct val="90000"/>
        </a:lnSpc>
        <a:spcBef>
          <a:spcPts val="282"/>
        </a:spcBef>
        <a:buFont typeface="Arial" panose="020B0604020202020204" pitchFamily="34" charset="0"/>
        <a:buChar char="•"/>
        <a:defRPr sz="1126" kern="1200">
          <a:solidFill>
            <a:schemeClr val="tx1"/>
          </a:solidFill>
          <a:latin typeface="+mn-lt"/>
          <a:ea typeface="+mn-ea"/>
          <a:cs typeface="+mn-cs"/>
        </a:defRPr>
      </a:lvl3pPr>
      <a:lvl4pPr marL="900913" indent="-128702" algn="l" defTabSz="514807" rtl="0" eaLnBrk="1" latinLnBrk="0" hangingPunct="1">
        <a:lnSpc>
          <a:spcPct val="90000"/>
        </a:lnSpc>
        <a:spcBef>
          <a:spcPts val="282"/>
        </a:spcBef>
        <a:buFont typeface="Arial" panose="020B0604020202020204" pitchFamily="34" charset="0"/>
        <a:buChar char="•"/>
        <a:defRPr sz="1013" kern="1200">
          <a:solidFill>
            <a:schemeClr val="tx1"/>
          </a:solidFill>
          <a:latin typeface="+mn-lt"/>
          <a:ea typeface="+mn-ea"/>
          <a:cs typeface="+mn-cs"/>
        </a:defRPr>
      </a:lvl4pPr>
      <a:lvl5pPr marL="1158316" indent="-128702" algn="l" defTabSz="514807" rtl="0" eaLnBrk="1" latinLnBrk="0" hangingPunct="1">
        <a:lnSpc>
          <a:spcPct val="90000"/>
        </a:lnSpc>
        <a:spcBef>
          <a:spcPts val="282"/>
        </a:spcBef>
        <a:buFont typeface="Arial" panose="020B0604020202020204" pitchFamily="34" charset="0"/>
        <a:buChar char="•"/>
        <a:defRPr sz="1013" kern="1200">
          <a:solidFill>
            <a:schemeClr val="tx1"/>
          </a:solidFill>
          <a:latin typeface="+mn-lt"/>
          <a:ea typeface="+mn-ea"/>
          <a:cs typeface="+mn-cs"/>
        </a:defRPr>
      </a:lvl5pPr>
      <a:lvl6pPr marL="1415720" indent="-128702" algn="l" defTabSz="514807" rtl="0" eaLnBrk="1" latinLnBrk="0" hangingPunct="1">
        <a:lnSpc>
          <a:spcPct val="90000"/>
        </a:lnSpc>
        <a:spcBef>
          <a:spcPts val="282"/>
        </a:spcBef>
        <a:buFont typeface="Arial" panose="020B0604020202020204" pitchFamily="34" charset="0"/>
        <a:buChar char="•"/>
        <a:defRPr sz="1013" kern="1200">
          <a:solidFill>
            <a:schemeClr val="tx1"/>
          </a:solidFill>
          <a:latin typeface="+mn-lt"/>
          <a:ea typeface="+mn-ea"/>
          <a:cs typeface="+mn-cs"/>
        </a:defRPr>
      </a:lvl6pPr>
      <a:lvl7pPr marL="1673123" indent="-128702" algn="l" defTabSz="514807" rtl="0" eaLnBrk="1" latinLnBrk="0" hangingPunct="1">
        <a:lnSpc>
          <a:spcPct val="90000"/>
        </a:lnSpc>
        <a:spcBef>
          <a:spcPts val="282"/>
        </a:spcBef>
        <a:buFont typeface="Arial" panose="020B0604020202020204" pitchFamily="34" charset="0"/>
        <a:buChar char="•"/>
        <a:defRPr sz="1013" kern="1200">
          <a:solidFill>
            <a:schemeClr val="tx1"/>
          </a:solidFill>
          <a:latin typeface="+mn-lt"/>
          <a:ea typeface="+mn-ea"/>
          <a:cs typeface="+mn-cs"/>
        </a:defRPr>
      </a:lvl7pPr>
      <a:lvl8pPr marL="1930527" indent="-128702" algn="l" defTabSz="514807" rtl="0" eaLnBrk="1" latinLnBrk="0" hangingPunct="1">
        <a:lnSpc>
          <a:spcPct val="90000"/>
        </a:lnSpc>
        <a:spcBef>
          <a:spcPts val="282"/>
        </a:spcBef>
        <a:buFont typeface="Arial" panose="020B0604020202020204" pitchFamily="34" charset="0"/>
        <a:buChar char="•"/>
        <a:defRPr sz="1013" kern="1200">
          <a:solidFill>
            <a:schemeClr val="tx1"/>
          </a:solidFill>
          <a:latin typeface="+mn-lt"/>
          <a:ea typeface="+mn-ea"/>
          <a:cs typeface="+mn-cs"/>
        </a:defRPr>
      </a:lvl8pPr>
      <a:lvl9pPr marL="2187931" indent="-128702" algn="l" defTabSz="514807" rtl="0" eaLnBrk="1" latinLnBrk="0" hangingPunct="1">
        <a:lnSpc>
          <a:spcPct val="90000"/>
        </a:lnSpc>
        <a:spcBef>
          <a:spcPts val="282"/>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807" rtl="0" eaLnBrk="1" latinLnBrk="0" hangingPunct="1">
        <a:defRPr sz="1013" kern="1200">
          <a:solidFill>
            <a:schemeClr val="tx1"/>
          </a:solidFill>
          <a:latin typeface="+mn-lt"/>
          <a:ea typeface="+mn-ea"/>
          <a:cs typeface="+mn-cs"/>
        </a:defRPr>
      </a:lvl1pPr>
      <a:lvl2pPr marL="257404" algn="l" defTabSz="514807" rtl="0" eaLnBrk="1" latinLnBrk="0" hangingPunct="1">
        <a:defRPr sz="1013" kern="1200">
          <a:solidFill>
            <a:schemeClr val="tx1"/>
          </a:solidFill>
          <a:latin typeface="+mn-lt"/>
          <a:ea typeface="+mn-ea"/>
          <a:cs typeface="+mn-cs"/>
        </a:defRPr>
      </a:lvl2pPr>
      <a:lvl3pPr marL="514807" algn="l" defTabSz="514807" rtl="0" eaLnBrk="1" latinLnBrk="0" hangingPunct="1">
        <a:defRPr sz="1013" kern="1200">
          <a:solidFill>
            <a:schemeClr val="tx1"/>
          </a:solidFill>
          <a:latin typeface="+mn-lt"/>
          <a:ea typeface="+mn-ea"/>
          <a:cs typeface="+mn-cs"/>
        </a:defRPr>
      </a:lvl3pPr>
      <a:lvl4pPr marL="772211" algn="l" defTabSz="514807" rtl="0" eaLnBrk="1" latinLnBrk="0" hangingPunct="1">
        <a:defRPr sz="1013" kern="1200">
          <a:solidFill>
            <a:schemeClr val="tx1"/>
          </a:solidFill>
          <a:latin typeface="+mn-lt"/>
          <a:ea typeface="+mn-ea"/>
          <a:cs typeface="+mn-cs"/>
        </a:defRPr>
      </a:lvl4pPr>
      <a:lvl5pPr marL="1029614" algn="l" defTabSz="514807" rtl="0" eaLnBrk="1" latinLnBrk="0" hangingPunct="1">
        <a:defRPr sz="1013" kern="1200">
          <a:solidFill>
            <a:schemeClr val="tx1"/>
          </a:solidFill>
          <a:latin typeface="+mn-lt"/>
          <a:ea typeface="+mn-ea"/>
          <a:cs typeface="+mn-cs"/>
        </a:defRPr>
      </a:lvl5pPr>
      <a:lvl6pPr marL="1287018" algn="l" defTabSz="514807" rtl="0" eaLnBrk="1" latinLnBrk="0" hangingPunct="1">
        <a:defRPr sz="1013" kern="1200">
          <a:solidFill>
            <a:schemeClr val="tx1"/>
          </a:solidFill>
          <a:latin typeface="+mn-lt"/>
          <a:ea typeface="+mn-ea"/>
          <a:cs typeface="+mn-cs"/>
        </a:defRPr>
      </a:lvl6pPr>
      <a:lvl7pPr marL="1544422" algn="l" defTabSz="514807" rtl="0" eaLnBrk="1" latinLnBrk="0" hangingPunct="1">
        <a:defRPr sz="1013" kern="1200">
          <a:solidFill>
            <a:schemeClr val="tx1"/>
          </a:solidFill>
          <a:latin typeface="+mn-lt"/>
          <a:ea typeface="+mn-ea"/>
          <a:cs typeface="+mn-cs"/>
        </a:defRPr>
      </a:lvl7pPr>
      <a:lvl8pPr marL="1801825" algn="l" defTabSz="514807" rtl="0" eaLnBrk="1" latinLnBrk="0" hangingPunct="1">
        <a:defRPr sz="1013" kern="1200">
          <a:solidFill>
            <a:schemeClr val="tx1"/>
          </a:solidFill>
          <a:latin typeface="+mn-lt"/>
          <a:ea typeface="+mn-ea"/>
          <a:cs typeface="+mn-cs"/>
        </a:defRPr>
      </a:lvl8pPr>
      <a:lvl9pPr marL="2059229" algn="l" defTabSz="514807"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www.facebook.com/villelesarcssurargens" TargetMode="External"/><Relationship Id="rId3" Type="http://schemas.microsoft.com/office/2007/relationships/hdphoto" Target="../media/hdphoto1.wdp"/><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6.jpeg"/><Relationship Id="rId5" Type="http://schemas.openxmlformats.org/officeDocument/2006/relationships/hyperlink" Target="https://www.mairie-les-arcs-sur-argens.fr/" TargetMode="External"/><Relationship Id="rId10" Type="http://schemas.openxmlformats.org/officeDocument/2006/relationships/hyperlink" Target="https://www.facebook.com/bastidesaintececile" TargetMode="External"/><Relationship Id="rId4" Type="http://schemas.openxmlformats.org/officeDocument/2006/relationships/image" Target="../media/image2.png"/><Relationship Id="rId9"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ABBDF5-E007-9467-345C-0B74052C3613}"/>
              </a:ext>
            </a:extLst>
          </p:cNvPr>
          <p:cNvSpPr/>
          <p:nvPr/>
        </p:nvSpPr>
        <p:spPr>
          <a:xfrm>
            <a:off x="9" y="-105555"/>
            <a:ext cx="5148263" cy="1805070"/>
          </a:xfrm>
          <a:prstGeom prst="rect">
            <a:avLst/>
          </a:prstGeom>
          <a:solidFill>
            <a:srgbClr val="88C96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2238" dirty="0"/>
          </a:p>
        </p:txBody>
      </p:sp>
      <p:cxnSp>
        <p:nvCxnSpPr>
          <p:cNvPr id="6" name="Connecteur droit 5">
            <a:extLst>
              <a:ext uri="{FF2B5EF4-FFF2-40B4-BE49-F238E27FC236}">
                <a16:creationId xmlns:a16="http://schemas.microsoft.com/office/drawing/2014/main" id="{54A0B436-B541-9C56-12C7-1A0A32C5043A}"/>
              </a:ext>
            </a:extLst>
          </p:cNvPr>
          <p:cNvCxnSpPr>
            <a:cxnSpLocks/>
          </p:cNvCxnSpPr>
          <p:nvPr/>
        </p:nvCxnSpPr>
        <p:spPr>
          <a:xfrm>
            <a:off x="9" y="1699515"/>
            <a:ext cx="5148263" cy="0"/>
          </a:xfrm>
          <a:prstGeom prst="line">
            <a:avLst/>
          </a:prstGeom>
          <a:ln w="57150">
            <a:solidFill>
              <a:schemeClr val="tx1"/>
            </a:solidFill>
          </a:ln>
        </p:spPr>
        <p:style>
          <a:lnRef idx="2">
            <a:schemeClr val="accent1"/>
          </a:lnRef>
          <a:fillRef idx="0">
            <a:schemeClr val="accent1"/>
          </a:fillRef>
          <a:effectRef idx="1">
            <a:schemeClr val="accent1"/>
          </a:effectRef>
          <a:fontRef idx="minor">
            <a:schemeClr val="tx1"/>
          </a:fontRef>
        </p:style>
      </p:cxnSp>
      <p:sp>
        <p:nvSpPr>
          <p:cNvPr id="11" name="ZoneTexte 10">
            <a:extLst>
              <a:ext uri="{FF2B5EF4-FFF2-40B4-BE49-F238E27FC236}">
                <a16:creationId xmlns:a16="http://schemas.microsoft.com/office/drawing/2014/main" id="{9CB4ADC1-BA53-61B9-5760-A4BEE66586B1}"/>
              </a:ext>
            </a:extLst>
          </p:cNvPr>
          <p:cNvSpPr txBox="1"/>
          <p:nvPr/>
        </p:nvSpPr>
        <p:spPr>
          <a:xfrm rot="20963889">
            <a:off x="1154955" y="504597"/>
            <a:ext cx="3038110" cy="584775"/>
          </a:xfrm>
          <a:prstGeom prst="rect">
            <a:avLst/>
          </a:prstGeom>
          <a:noFill/>
        </p:spPr>
        <p:txBody>
          <a:bodyPr wrap="square" rtlCol="0">
            <a:spAutoFit/>
          </a:bodyPr>
          <a:lstStyle/>
          <a:p>
            <a:r>
              <a:rPr lang="fr-FR" sz="3200" dirty="0">
                <a:latin typeface="STXingkai" panose="020B0503020204020204" pitchFamily="2" charset="-122"/>
                <a:ea typeface="STXingkai" panose="020B0503020204020204" pitchFamily="2" charset="-122"/>
              </a:rPr>
              <a:t>Sainte </a:t>
            </a:r>
            <a:r>
              <a:rPr lang="fr-FR" sz="3200" dirty="0" err="1">
                <a:latin typeface="STXingkai" panose="020B0503020204020204" pitchFamily="2" charset="-122"/>
                <a:ea typeface="STXingkai" panose="020B0503020204020204" pitchFamily="2" charset="-122"/>
              </a:rPr>
              <a:t>Cecile</a:t>
            </a:r>
            <a:endParaRPr lang="fr-FR" sz="3200" dirty="0">
              <a:latin typeface="STXingkai" panose="020B0503020204020204" pitchFamily="2" charset="-122"/>
              <a:ea typeface="STXingkai" panose="020B0503020204020204" pitchFamily="2" charset="-122"/>
            </a:endParaRPr>
          </a:p>
        </p:txBody>
      </p:sp>
      <p:pic>
        <p:nvPicPr>
          <p:cNvPr id="3" name="Image 2" descr="Une image contenant texte, Police, noir, blanc&#10;&#10;Le contenu généré par l’IA peut être incorrect.">
            <a:extLst>
              <a:ext uri="{FF2B5EF4-FFF2-40B4-BE49-F238E27FC236}">
                <a16:creationId xmlns:a16="http://schemas.microsoft.com/office/drawing/2014/main" id="{7DA2698D-F6D6-0810-871B-0BA26B7805D0}"/>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301451" y="21563"/>
            <a:ext cx="4145632" cy="1163606"/>
          </a:xfrm>
          <a:prstGeom prst="rect">
            <a:avLst/>
          </a:prstGeom>
        </p:spPr>
      </p:pic>
      <p:pic>
        <p:nvPicPr>
          <p:cNvPr id="7" name="Image 6" descr="Une image contenant Graphique, Emblème, symbole, écusson&#10;&#10;Le contenu généré par l’IA peut être incorrect.">
            <a:extLst>
              <a:ext uri="{FF2B5EF4-FFF2-40B4-BE49-F238E27FC236}">
                <a16:creationId xmlns:a16="http://schemas.microsoft.com/office/drawing/2014/main" id="{B5CE71F8-F038-09E7-084A-968C1F43E3C1}"/>
              </a:ext>
            </a:extLst>
          </p:cNvPr>
          <p:cNvPicPr>
            <a:picLocks noChangeAspect="1"/>
          </p:cNvPicPr>
          <p:nvPr/>
        </p:nvPicPr>
        <p:blipFill>
          <a:blip r:embed="rId4">
            <a:extLst>
              <a:ext uri="{28A0092B-C50C-407E-A947-70E740481C1C}">
                <a14:useLocalDpi xmlns:a14="http://schemas.microsoft.com/office/drawing/2010/main" val="0"/>
              </a:ext>
            </a:extLst>
          </a:blip>
          <a:srcRect l="3037" r="78445" b="19475"/>
          <a:stretch>
            <a:fillRect/>
          </a:stretch>
        </p:blipFill>
        <p:spPr>
          <a:xfrm>
            <a:off x="2197319" y="1244829"/>
            <a:ext cx="953382" cy="1163606"/>
          </a:xfrm>
          <a:prstGeom prst="rect">
            <a:avLst/>
          </a:prstGeom>
        </p:spPr>
      </p:pic>
      <p:sp>
        <p:nvSpPr>
          <p:cNvPr id="8" name="ZoneTexte 7">
            <a:extLst>
              <a:ext uri="{FF2B5EF4-FFF2-40B4-BE49-F238E27FC236}">
                <a16:creationId xmlns:a16="http://schemas.microsoft.com/office/drawing/2014/main" id="{A177D729-28C7-578A-8968-8860B55E7D8B}"/>
              </a:ext>
            </a:extLst>
          </p:cNvPr>
          <p:cNvSpPr txBox="1"/>
          <p:nvPr/>
        </p:nvSpPr>
        <p:spPr>
          <a:xfrm>
            <a:off x="8" y="2136828"/>
            <a:ext cx="5148263" cy="1077218"/>
          </a:xfrm>
          <a:prstGeom prst="rect">
            <a:avLst/>
          </a:prstGeom>
          <a:noFill/>
        </p:spPr>
        <p:txBody>
          <a:bodyPr wrap="square" rtlCol="0">
            <a:spAutoFit/>
          </a:bodyPr>
          <a:lstStyle/>
          <a:p>
            <a:pPr algn="ctr"/>
            <a:r>
              <a:rPr lang="en-US" sz="3200" dirty="0">
                <a:latin typeface="Baguet Script" panose="00000500000000000000" pitchFamily="2" charset="0"/>
              </a:rPr>
              <a:t>The natural cycle of the olive tree</a:t>
            </a:r>
            <a:endParaRPr lang="fr-FR" sz="3200" dirty="0">
              <a:latin typeface="Baguet Script" panose="00000500000000000000" pitchFamily="2" charset="0"/>
            </a:endParaRPr>
          </a:p>
        </p:txBody>
      </p:sp>
      <p:pic>
        <p:nvPicPr>
          <p:cNvPr id="5" name="Image 4" descr="Une image contenant texte, capture d’écran, conception&#10;&#10;Le contenu généré par l’IA peut être incorrect.">
            <a:hlinkClick r:id="rId5"/>
            <a:extLst>
              <a:ext uri="{FF2B5EF4-FFF2-40B4-BE49-F238E27FC236}">
                <a16:creationId xmlns:a16="http://schemas.microsoft.com/office/drawing/2014/main" id="{B92985A6-6A36-EF17-342D-6FFDBCF2140B}"/>
              </a:ext>
            </a:extLst>
          </p:cNvPr>
          <p:cNvPicPr>
            <a:picLocks noChangeAspect="1"/>
          </p:cNvPicPr>
          <p:nvPr/>
        </p:nvPicPr>
        <p:blipFill>
          <a:blip r:embed="rId6">
            <a:extLst>
              <a:ext uri="{28A0092B-C50C-407E-A947-70E740481C1C}">
                <a14:useLocalDpi xmlns:a14="http://schemas.microsoft.com/office/drawing/2010/main" val="0"/>
              </a:ext>
            </a:extLst>
          </a:blip>
          <a:srcRect t="26184"/>
          <a:stretch>
            <a:fillRect/>
          </a:stretch>
        </p:blipFill>
        <p:spPr>
          <a:xfrm>
            <a:off x="3798" y="23022248"/>
            <a:ext cx="5148263" cy="2174823"/>
          </a:xfrm>
          <a:prstGeom prst="rect">
            <a:avLst/>
          </a:prstGeom>
        </p:spPr>
      </p:pic>
      <p:sp>
        <p:nvSpPr>
          <p:cNvPr id="13" name="ZoneTexte 12">
            <a:hlinkClick r:id="rId5"/>
            <a:extLst>
              <a:ext uri="{FF2B5EF4-FFF2-40B4-BE49-F238E27FC236}">
                <a16:creationId xmlns:a16="http://schemas.microsoft.com/office/drawing/2014/main" id="{33085B5F-0B7A-3D62-7B7D-6428A1F9DA56}"/>
              </a:ext>
            </a:extLst>
          </p:cNvPr>
          <p:cNvSpPr txBox="1"/>
          <p:nvPr/>
        </p:nvSpPr>
        <p:spPr>
          <a:xfrm>
            <a:off x="1770186" y="23535377"/>
            <a:ext cx="2239107" cy="646331"/>
          </a:xfrm>
          <a:prstGeom prst="rect">
            <a:avLst/>
          </a:prstGeom>
          <a:noFill/>
        </p:spPr>
        <p:txBody>
          <a:bodyPr wrap="square" rtlCol="0">
            <a:spAutoFit/>
          </a:bodyPr>
          <a:lstStyle/>
          <a:p>
            <a:pPr algn="ctr"/>
            <a:r>
              <a:rPr lang="en-US" sz="1200" dirty="0">
                <a:solidFill>
                  <a:schemeClr val="bg1"/>
                </a:solidFill>
                <a:latin typeface="Calibri" panose="020F0502020204030204" pitchFamily="34" charset="0"/>
                <a:ea typeface="Calibri" panose="020F0502020204030204" pitchFamily="34" charset="0"/>
                <a:cs typeface="Calibri" panose="020F0502020204030204" pitchFamily="34" charset="0"/>
              </a:rPr>
              <a:t>Find all our news on the site of the Arcs town hall</a:t>
            </a:r>
          </a:p>
          <a:p>
            <a:pPr algn="ctr"/>
            <a:r>
              <a:rPr lang="en-US" sz="1200" dirty="0">
                <a:solidFill>
                  <a:schemeClr val="bg1"/>
                </a:solidFill>
                <a:latin typeface="Calibri" panose="020F0502020204030204" pitchFamily="34" charset="0"/>
                <a:ea typeface="Calibri" panose="020F0502020204030204" pitchFamily="34" charset="0"/>
                <a:cs typeface="Calibri" panose="020F0502020204030204" pitchFamily="34" charset="0"/>
              </a:rPr>
              <a:t>here </a:t>
            </a:r>
            <a:endParaRPr lang="fr-FR" sz="12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pic>
        <p:nvPicPr>
          <p:cNvPr id="16" name="Image 15" descr="Une image contenant croquis, dessin, noir et blanc, silhouette&#10;&#10;Le contenu généré par l’IA peut être incorrect.">
            <a:extLst>
              <a:ext uri="{FF2B5EF4-FFF2-40B4-BE49-F238E27FC236}">
                <a16:creationId xmlns:a16="http://schemas.microsoft.com/office/drawing/2014/main" id="{5E9C6F6B-6368-FAC8-D730-034DA3E97160}"/>
              </a:ext>
            </a:extLst>
          </p:cNvPr>
          <p:cNvPicPr>
            <a:picLocks noChangeAspect="1"/>
          </p:cNvPicPr>
          <p:nvPr/>
        </p:nvPicPr>
        <p:blipFill>
          <a:blip r:embed="rId7">
            <a:extLst>
              <a:ext uri="{28A0092B-C50C-407E-A947-70E740481C1C}">
                <a14:useLocalDpi xmlns:a14="http://schemas.microsoft.com/office/drawing/2010/main" val="0"/>
              </a:ext>
            </a:extLst>
          </a:blip>
          <a:srcRect b="56399"/>
          <a:stretch>
            <a:fillRect/>
          </a:stretch>
        </p:blipFill>
        <p:spPr>
          <a:xfrm>
            <a:off x="1" y="22250776"/>
            <a:ext cx="5148263" cy="1284601"/>
          </a:xfrm>
          <a:prstGeom prst="rect">
            <a:avLst/>
          </a:prstGeom>
        </p:spPr>
      </p:pic>
      <p:pic>
        <p:nvPicPr>
          <p:cNvPr id="18" name="Image 17" descr="Une image contenant logo, symbole, Graphique, conception&#10;&#10;Le contenu généré par l’IA peut être incorrect.">
            <a:hlinkClick r:id="rId8"/>
            <a:extLst>
              <a:ext uri="{FF2B5EF4-FFF2-40B4-BE49-F238E27FC236}">
                <a16:creationId xmlns:a16="http://schemas.microsoft.com/office/drawing/2014/main" id="{0E492736-049B-48F6-86E1-438C20800FB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509338" y="22314820"/>
            <a:ext cx="452866" cy="342197"/>
          </a:xfrm>
          <a:prstGeom prst="rect">
            <a:avLst/>
          </a:prstGeom>
        </p:spPr>
      </p:pic>
      <p:pic>
        <p:nvPicPr>
          <p:cNvPr id="19" name="Image 18" descr="Une image contenant logo, symbole, Graphique, conception&#10;&#10;Le contenu généré par l’IA peut être incorrect.">
            <a:hlinkClick r:id="rId10"/>
            <a:extLst>
              <a:ext uri="{FF2B5EF4-FFF2-40B4-BE49-F238E27FC236}">
                <a16:creationId xmlns:a16="http://schemas.microsoft.com/office/drawing/2014/main" id="{1D2FF73C-DF40-4515-039F-154A79FF99D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509338" y="22668534"/>
            <a:ext cx="452866" cy="342197"/>
          </a:xfrm>
          <a:prstGeom prst="rect">
            <a:avLst/>
          </a:prstGeom>
        </p:spPr>
      </p:pic>
      <p:sp>
        <p:nvSpPr>
          <p:cNvPr id="20" name="ZoneTexte 19">
            <a:hlinkClick r:id="rId8"/>
            <a:extLst>
              <a:ext uri="{FF2B5EF4-FFF2-40B4-BE49-F238E27FC236}">
                <a16:creationId xmlns:a16="http://schemas.microsoft.com/office/drawing/2014/main" id="{E2324C47-AD39-4B64-9B3C-48DF42D6BF8D}"/>
              </a:ext>
            </a:extLst>
          </p:cNvPr>
          <p:cNvSpPr txBox="1"/>
          <p:nvPr/>
        </p:nvSpPr>
        <p:spPr>
          <a:xfrm>
            <a:off x="3773149" y="22314820"/>
            <a:ext cx="732392" cy="276999"/>
          </a:xfrm>
          <a:prstGeom prst="rect">
            <a:avLst/>
          </a:prstGeom>
          <a:noFill/>
        </p:spPr>
        <p:txBody>
          <a:bodyPr wrap="square" rtlCol="0">
            <a:spAutoFit/>
          </a:bodyPr>
          <a:lstStyle/>
          <a:p>
            <a:pPr algn="ctr"/>
            <a:r>
              <a:rPr lang="fr-FR" sz="600" dirty="0">
                <a:solidFill>
                  <a:srgbClr val="3D5B99"/>
                </a:solidFill>
              </a:rPr>
              <a:t>Les Arcs sur Argens</a:t>
            </a:r>
          </a:p>
        </p:txBody>
      </p:sp>
      <p:sp>
        <p:nvSpPr>
          <p:cNvPr id="21" name="ZoneTexte 20">
            <a:hlinkClick r:id="rId10"/>
            <a:extLst>
              <a:ext uri="{FF2B5EF4-FFF2-40B4-BE49-F238E27FC236}">
                <a16:creationId xmlns:a16="http://schemas.microsoft.com/office/drawing/2014/main" id="{1C0F1E2A-316C-2E7E-2462-9B934C7FFD16}"/>
              </a:ext>
            </a:extLst>
          </p:cNvPr>
          <p:cNvSpPr txBox="1"/>
          <p:nvPr/>
        </p:nvSpPr>
        <p:spPr>
          <a:xfrm>
            <a:off x="3773150" y="22701133"/>
            <a:ext cx="732392" cy="276999"/>
          </a:xfrm>
          <a:prstGeom prst="rect">
            <a:avLst/>
          </a:prstGeom>
          <a:noFill/>
        </p:spPr>
        <p:txBody>
          <a:bodyPr wrap="square" rtlCol="0">
            <a:spAutoFit/>
          </a:bodyPr>
          <a:lstStyle/>
          <a:p>
            <a:pPr algn="ctr"/>
            <a:r>
              <a:rPr lang="fr-FR" sz="600" dirty="0">
                <a:solidFill>
                  <a:srgbClr val="3D5B99"/>
                </a:solidFill>
              </a:rPr>
              <a:t>Bastide Sainte </a:t>
            </a:r>
          </a:p>
          <a:p>
            <a:pPr algn="ctr"/>
            <a:r>
              <a:rPr lang="fr-FR" sz="600" dirty="0">
                <a:solidFill>
                  <a:srgbClr val="3D5B99"/>
                </a:solidFill>
              </a:rPr>
              <a:t>Cécile</a:t>
            </a:r>
          </a:p>
        </p:txBody>
      </p:sp>
      <p:pic>
        <p:nvPicPr>
          <p:cNvPr id="15" name="Image 14">
            <a:extLst>
              <a:ext uri="{FF2B5EF4-FFF2-40B4-BE49-F238E27FC236}">
                <a16:creationId xmlns:a16="http://schemas.microsoft.com/office/drawing/2014/main" id="{5A378CE6-444B-C9DD-C5D8-D01AD87487EE}"/>
              </a:ext>
            </a:extLst>
          </p:cNvPr>
          <p:cNvPicPr>
            <a:picLocks noChangeAspect="1"/>
          </p:cNvPicPr>
          <p:nvPr/>
        </p:nvPicPr>
        <p:blipFill>
          <a:blip r:embed="rId11">
            <a:extLst>
              <a:ext uri="{28A0092B-C50C-407E-A947-70E740481C1C}">
                <a14:useLocalDpi xmlns:a14="http://schemas.microsoft.com/office/drawing/2010/main" val="0"/>
              </a:ext>
            </a:extLst>
          </a:blip>
          <a:srcRect/>
          <a:stretch/>
        </p:blipFill>
        <p:spPr>
          <a:xfrm>
            <a:off x="662676" y="2726839"/>
            <a:ext cx="3822906" cy="2768182"/>
          </a:xfrm>
          <a:prstGeom prst="rect">
            <a:avLst/>
          </a:prstGeom>
        </p:spPr>
      </p:pic>
      <p:sp>
        <p:nvSpPr>
          <p:cNvPr id="22" name="ZoneTexte 21">
            <a:extLst>
              <a:ext uri="{FF2B5EF4-FFF2-40B4-BE49-F238E27FC236}">
                <a16:creationId xmlns:a16="http://schemas.microsoft.com/office/drawing/2014/main" id="{3B70F727-1384-8328-C9C1-1E2F2117D3B3}"/>
              </a:ext>
            </a:extLst>
          </p:cNvPr>
          <p:cNvSpPr txBox="1"/>
          <p:nvPr/>
        </p:nvSpPr>
        <p:spPr>
          <a:xfrm>
            <a:off x="186052" y="5595254"/>
            <a:ext cx="4776159" cy="16866156"/>
          </a:xfrm>
          <a:prstGeom prst="rect">
            <a:avLst/>
          </a:prstGeom>
          <a:noFill/>
        </p:spPr>
        <p:txBody>
          <a:bodyPr wrap="square" rtlCol="0">
            <a:spAutoFit/>
          </a:bodyPr>
          <a:lstStyle/>
          <a:p>
            <a:r>
              <a:rPr lang="en-US" dirty="0"/>
              <a:t>This is an indicative calendar: there are variations in the vegetative cycles of the olive tree growing cycle according to the years, the terroir, and the varieties.</a:t>
            </a:r>
            <a:endParaRPr lang="fr-FR" dirty="0"/>
          </a:p>
          <a:p>
            <a:r>
              <a:rPr lang="en-US" dirty="0"/>
              <a:t> </a:t>
            </a:r>
            <a:endParaRPr lang="fr-FR" dirty="0"/>
          </a:p>
          <a:p>
            <a:r>
              <a:rPr lang="en-US" dirty="0"/>
              <a:t>January, February, and March</a:t>
            </a:r>
            <a:endParaRPr lang="fr-FR" dirty="0"/>
          </a:p>
          <a:p>
            <a:r>
              <a:rPr lang="en-US" dirty="0"/>
              <a:t>Dormancy.</a:t>
            </a:r>
            <a:endParaRPr lang="fr-FR" dirty="0"/>
          </a:p>
          <a:p>
            <a:r>
              <a:rPr lang="en-US" dirty="0"/>
              <a:t>Because of the coldness, all activities linked to growth are stopped, but the olive tree takes advantage of the coldness to increase its sugar content which would promote good flowering. This is the phenomenon of vernalization. The more the tree benefits from significant cold weather more its flowering and fruiting are good.</a:t>
            </a:r>
            <a:endParaRPr lang="fr-FR" dirty="0"/>
          </a:p>
          <a:p>
            <a:r>
              <a:rPr lang="en-US" dirty="0"/>
              <a:t> </a:t>
            </a:r>
            <a:endParaRPr lang="fr-FR" dirty="0"/>
          </a:p>
          <a:p>
            <a:r>
              <a:rPr lang="en-US" dirty="0"/>
              <a:t>March and April</a:t>
            </a:r>
            <a:endParaRPr lang="fr-FR" dirty="0"/>
          </a:p>
          <a:p>
            <a:r>
              <a:rPr lang="en-US" dirty="0"/>
              <a:t>New leaves growth.</a:t>
            </a:r>
            <a:endParaRPr lang="fr-FR" dirty="0"/>
          </a:p>
          <a:p>
            <a:r>
              <a:rPr lang="en-US" dirty="0"/>
              <a:t>The olive tree is an evergreen tree, the leaves don’t fall during winter. Their lifespan is three years. The defoliation (the loss of leaves) is done by a third of the foliage. </a:t>
            </a:r>
            <a:endParaRPr lang="fr-FR" dirty="0"/>
          </a:p>
          <a:p>
            <a:r>
              <a:rPr lang="en-US" dirty="0"/>
              <a:t> </a:t>
            </a:r>
            <a:endParaRPr lang="fr-FR" dirty="0"/>
          </a:p>
          <a:p>
            <a:r>
              <a:rPr lang="en-US" dirty="0"/>
              <a:t>May and June</a:t>
            </a:r>
            <a:endParaRPr lang="fr-FR" dirty="0"/>
          </a:p>
          <a:p>
            <a:r>
              <a:rPr lang="en-US" dirty="0"/>
              <a:t>Flowering.</a:t>
            </a:r>
            <a:endParaRPr lang="fr-FR" dirty="0"/>
          </a:p>
          <a:p>
            <a:r>
              <a:rPr lang="en-US" dirty="0"/>
              <a:t>Clusters of yellow and white flowers form on the branches of the previous years. </a:t>
            </a:r>
            <a:endParaRPr lang="fr-FR" dirty="0"/>
          </a:p>
          <a:p>
            <a:r>
              <a:rPr lang="en-US" dirty="0"/>
              <a:t>According to the variety, each cluster is formed by 20 to 40 flowers but only 5 to 10% will be fertilized. The pollination of the olive grove is difficult and little known. The wind is the major carrier of pollen, but bugs can also do fertilization. To increase the fertilization chances beekeepers are often used. They stay there for about fifteen days their hives in the olive groves.</a:t>
            </a:r>
            <a:endParaRPr lang="fr-FR" dirty="0"/>
          </a:p>
          <a:p>
            <a:r>
              <a:rPr lang="en-US" dirty="0"/>
              <a:t> </a:t>
            </a:r>
            <a:endParaRPr lang="fr-FR" dirty="0"/>
          </a:p>
          <a:p>
            <a:r>
              <a:rPr lang="en-US" dirty="0"/>
              <a:t>July</a:t>
            </a:r>
            <a:endParaRPr lang="fr-FR" dirty="0"/>
          </a:p>
          <a:p>
            <a:r>
              <a:rPr lang="en-US" dirty="0"/>
              <a:t>“</a:t>
            </a:r>
            <a:r>
              <a:rPr lang="en-US" dirty="0" err="1"/>
              <a:t>nouaison</a:t>
            </a:r>
            <a:r>
              <a:rPr lang="en-US" dirty="0"/>
              <a:t>” – the formation of the fruit.</a:t>
            </a:r>
            <a:endParaRPr lang="fr-FR" dirty="0"/>
          </a:p>
          <a:p>
            <a:r>
              <a:rPr lang="en-US" dirty="0"/>
              <a:t> </a:t>
            </a:r>
            <a:endParaRPr lang="fr-FR" dirty="0"/>
          </a:p>
          <a:p>
            <a:r>
              <a:rPr lang="en-US" dirty="0"/>
              <a:t>August</a:t>
            </a:r>
            <a:endParaRPr lang="fr-FR" dirty="0"/>
          </a:p>
          <a:p>
            <a:r>
              <a:rPr lang="en-US" dirty="0"/>
              <a:t>The growth of the fruit and the lignifying* of the pit.</a:t>
            </a:r>
            <a:endParaRPr lang="fr-FR" dirty="0"/>
          </a:p>
          <a:p>
            <a:r>
              <a:rPr lang="en-US" sz="1400" dirty="0"/>
              <a:t>Lignify = process by which the membranes of certain plant cells are transformed into wood, under the action of lignin.</a:t>
            </a:r>
            <a:endParaRPr lang="fr-FR" sz="1400" dirty="0"/>
          </a:p>
          <a:p>
            <a:r>
              <a:rPr lang="en-US" dirty="0"/>
              <a:t> </a:t>
            </a:r>
            <a:endParaRPr lang="fr-FR" dirty="0"/>
          </a:p>
          <a:p>
            <a:r>
              <a:rPr lang="en-US" dirty="0"/>
              <a:t>September</a:t>
            </a:r>
            <a:endParaRPr lang="fr-FR" dirty="0"/>
          </a:p>
          <a:p>
            <a:r>
              <a:rPr lang="en-US" dirty="0"/>
              <a:t>The growth of the fruit.</a:t>
            </a:r>
            <a:endParaRPr lang="fr-FR" dirty="0"/>
          </a:p>
          <a:p>
            <a:r>
              <a:rPr lang="en-US" dirty="0"/>
              <a:t> </a:t>
            </a:r>
            <a:endParaRPr lang="fr-FR" dirty="0"/>
          </a:p>
          <a:p>
            <a:r>
              <a:rPr lang="en-US" dirty="0"/>
              <a:t>October</a:t>
            </a:r>
            <a:endParaRPr lang="fr-FR" dirty="0"/>
          </a:p>
          <a:p>
            <a:r>
              <a:rPr lang="en-US" dirty="0"/>
              <a:t>The growth of the fruit.</a:t>
            </a:r>
            <a:endParaRPr lang="fr-FR" dirty="0"/>
          </a:p>
          <a:p>
            <a:r>
              <a:rPr lang="en-US" dirty="0"/>
              <a:t>The lipogenesis = the fruit is enriched with oil by the transformation of its acids and sugars.</a:t>
            </a:r>
            <a:endParaRPr lang="fr-FR" dirty="0"/>
          </a:p>
          <a:p>
            <a:r>
              <a:rPr lang="en-US" dirty="0"/>
              <a:t> </a:t>
            </a:r>
            <a:endParaRPr lang="fr-FR" dirty="0"/>
          </a:p>
          <a:p>
            <a:r>
              <a:rPr lang="en-US" dirty="0"/>
              <a:t>November and December</a:t>
            </a:r>
            <a:endParaRPr lang="fr-FR" dirty="0"/>
          </a:p>
          <a:p>
            <a:r>
              <a:rPr lang="en-US" dirty="0" err="1"/>
              <a:t>Veraison</a:t>
            </a:r>
            <a:r>
              <a:rPr lang="en-US" dirty="0"/>
              <a:t> (maturation) </a:t>
            </a:r>
            <a:endParaRPr lang="fr-FR" dirty="0"/>
          </a:p>
          <a:p>
            <a:r>
              <a:rPr lang="en-US" dirty="0"/>
              <a:t>The olive is qualified as “changeable”: the edible parts of the olive (the pulp and the skin) change color from green to black, passing by yellow, red, brown, or purple, depending on the variety.</a:t>
            </a:r>
            <a:endParaRPr lang="fr-FR" dirty="0"/>
          </a:p>
        </p:txBody>
      </p:sp>
    </p:spTree>
    <p:extLst>
      <p:ext uri="{BB962C8B-B14F-4D97-AF65-F5344CB8AC3E}">
        <p14:creationId xmlns:p14="http://schemas.microsoft.com/office/powerpoint/2010/main" val="2658210875"/>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Thème 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c4941d66-8d75-45a4-ba12-0db0231e7e37">
      <Terms xmlns="http://schemas.microsoft.com/office/infopath/2007/PartnerControls"/>
    </lcf76f155ced4ddcb4097134ff3c332f>
    <TaxCatchAll xmlns="6538d20f-93ff-4039-a7dd-c92ecb85ad2f"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0F085D686CF584888CCFA74644102A4" ma:contentTypeVersion="15" ma:contentTypeDescription="Crée un document." ma:contentTypeScope="" ma:versionID="b92079a9b245831b27e5e81df1a458fa">
  <xsd:schema xmlns:xsd="http://www.w3.org/2001/XMLSchema" xmlns:xs="http://www.w3.org/2001/XMLSchema" xmlns:p="http://schemas.microsoft.com/office/2006/metadata/properties" xmlns:ns2="c4941d66-8d75-45a4-ba12-0db0231e7e37" xmlns:ns3="6538d20f-93ff-4039-a7dd-c92ecb85ad2f" targetNamespace="http://schemas.microsoft.com/office/2006/metadata/properties" ma:root="true" ma:fieldsID="828b651f6d300e1339690e3e7d43aa09" ns2:_="" ns3:_="">
    <xsd:import namespace="c4941d66-8d75-45a4-ba12-0db0231e7e37"/>
    <xsd:import namespace="6538d20f-93ff-4039-a7dd-c92ecb85ad2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ServiceLocatio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SearchPropertie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41d66-8d75-45a4-ba12-0db0231e7e3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Location" ma:index="12" nillable="true" ma:displayName="Location" ma:indexed="true" ma:internalName="MediaServiceLocatio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Balises d’images" ma:readOnly="false" ma:fieldId="{5cf76f15-5ced-4ddc-b409-7134ff3c332f}" ma:taxonomyMulti="true" ma:sspId="fd3dca8c-85d8-48db-af3d-7e663b093ecc"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538d20f-93ff-4039-a7dd-c92ecb85ad2f"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059de843-7928-4235-b23f-2d7895f76a0c}" ma:internalName="TaxCatchAll" ma:showField="CatchAllData" ma:web="6538d20f-93ff-4039-a7dd-c92ecb85ad2f">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33F00EF-B3B1-474B-AE6A-C05CF8D6821E}">
  <ds:schemaRefs>
    <ds:schemaRef ds:uri="http://schemas.microsoft.com/office/2006/metadata/properties"/>
    <ds:schemaRef ds:uri="http://schemas.microsoft.com/office/2006/documentManagement/types"/>
    <ds:schemaRef ds:uri="http://purl.org/dc/elements/1.1/"/>
    <ds:schemaRef ds:uri="http://schemas.openxmlformats.org/package/2006/metadata/core-properties"/>
    <ds:schemaRef ds:uri="f4c7469f-ea08-4a28-abbd-883824f19f6c"/>
    <ds:schemaRef ds:uri="http://purl.org/dc/terms/"/>
    <ds:schemaRef ds:uri="http://schemas.microsoft.com/office/infopath/2007/PartnerControls"/>
    <ds:schemaRef ds:uri="43590ac0-9243-467b-ab7d-a880e2fba6e9"/>
    <ds:schemaRef ds:uri="http://www.w3.org/XML/1998/namespace"/>
    <ds:schemaRef ds:uri="http://purl.org/dc/dcmitype/"/>
  </ds:schemaRefs>
</ds:datastoreItem>
</file>

<file path=customXml/itemProps2.xml><?xml version="1.0" encoding="utf-8"?>
<ds:datastoreItem xmlns:ds="http://schemas.openxmlformats.org/officeDocument/2006/customXml" ds:itemID="{3543CB0A-6FD2-40D5-9457-F6CDD68EBD89}">
  <ds:schemaRefs>
    <ds:schemaRef ds:uri="http://schemas.microsoft.com/sharepoint/v3/contenttype/forms"/>
  </ds:schemaRefs>
</ds:datastoreItem>
</file>

<file path=customXml/itemProps3.xml><?xml version="1.0" encoding="utf-8"?>
<ds:datastoreItem xmlns:ds="http://schemas.openxmlformats.org/officeDocument/2006/customXml" ds:itemID="{4E3F884D-4313-49A6-B872-B711C454515B}"/>
</file>

<file path=docProps/app.xml><?xml version="1.0" encoding="utf-8"?>
<Properties xmlns="http://schemas.openxmlformats.org/officeDocument/2006/extended-properties" xmlns:vt="http://schemas.openxmlformats.org/officeDocument/2006/docPropsVTypes">
  <Template>Office Theme</Template>
  <TotalTime>212</TotalTime>
  <Words>404</Words>
  <Application>Microsoft Office PowerPoint</Application>
  <PresentationFormat>Personnalisé</PresentationFormat>
  <Paragraphs>39</Paragraphs>
  <Slides>1</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vt:i4>
      </vt:variant>
    </vt:vector>
  </HeadingPairs>
  <TitlesOfParts>
    <vt:vector size="8" baseType="lpstr">
      <vt:lpstr>STXingkai</vt:lpstr>
      <vt:lpstr>Aptos</vt:lpstr>
      <vt:lpstr>Aptos Display</vt:lpstr>
      <vt:lpstr>Arial</vt:lpstr>
      <vt:lpstr>Baguet Script</vt:lpstr>
      <vt:lpstr>Calibri</vt:lpstr>
      <vt:lpstr>Thème Office</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COLLET Laurene</dc:creator>
  <cp:lastModifiedBy>COLLET Laurene</cp:lastModifiedBy>
  <cp:revision>34</cp:revision>
  <dcterms:created xsi:type="dcterms:W3CDTF">2025-09-19T06:40:01Z</dcterms:created>
  <dcterms:modified xsi:type="dcterms:W3CDTF">2025-10-07T11:58:11Z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0x010100F0F085D686CF584888CCFA74644102A4</vt:lpwstr>
  </property>
</Properties>
</file>