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6C4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1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651323"/>
            <a:ext cx="4376024" cy="564015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8508981"/>
            <a:ext cx="3861197" cy="3911355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8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7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862524"/>
            <a:ext cx="1110094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862524"/>
            <a:ext cx="3265929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59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0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038864"/>
            <a:ext cx="4440377" cy="6738931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0841548"/>
            <a:ext cx="4440377" cy="3543845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57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312617"/>
            <a:ext cx="2188012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2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62527"/>
            <a:ext cx="4440377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971359"/>
            <a:ext cx="2177956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917660"/>
            <a:ext cx="2177956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971359"/>
            <a:ext cx="2188682" cy="1946301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917660"/>
            <a:ext cx="2188682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3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8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332567"/>
            <a:ext cx="2606308" cy="11512811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2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080029"/>
            <a:ext cx="1660449" cy="3780102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332567"/>
            <a:ext cx="2606308" cy="11512811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860131"/>
            <a:ext cx="1660449" cy="9003995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4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862527"/>
            <a:ext cx="444037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312617"/>
            <a:ext cx="444037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5015410"/>
            <a:ext cx="173753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5015410"/>
            <a:ext cx="11583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6261"/>
            <a:ext cx="5148263" cy="1805070"/>
          </a:xfrm>
          <a:prstGeom prst="rect">
            <a:avLst/>
          </a:prstGeom>
          <a:solidFill>
            <a:srgbClr val="E0D6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880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603885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085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412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77951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</a:t>
            </a:r>
            <a:r>
              <a:rPr lang="en-US" sz="3200" dirty="0" err="1">
                <a:latin typeface="Baguet Script" panose="00000500000000000000" pitchFamily="2" charset="0"/>
              </a:rPr>
              <a:t>provencal</a:t>
            </a:r>
            <a:r>
              <a:rPr lang="en-US" sz="3200" dirty="0">
                <a:latin typeface="Baguet Script" panose="00000500000000000000" pitchFamily="2" charset="0"/>
              </a:rPr>
              <a:t> cuisine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4009584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4522713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3238112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302156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3655870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3302156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3688469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3" y="3410571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3" y="6477065"/>
            <a:ext cx="477615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Aïoli, pistou, tapenade, </a:t>
            </a:r>
            <a:r>
              <a:rPr lang="fr-FR" i="1" dirty="0"/>
              <a:t>pompe à huile</a:t>
            </a:r>
            <a:r>
              <a:rPr lang="fr-FR" dirty="0"/>
              <a:t>...</a:t>
            </a:r>
            <a:br>
              <a:rPr lang="fr-FR" dirty="0"/>
            </a:br>
            <a:r>
              <a:rPr lang="en-US" dirty="0"/>
              <a:t>So many Provençal recipes to discover and rediscover!</a:t>
            </a:r>
          </a:p>
          <a:p>
            <a:endParaRPr lang="fr-FR" dirty="0"/>
          </a:p>
          <a:p>
            <a:r>
              <a:rPr lang="en-US" dirty="0"/>
              <a:t>This Provençal kitchen setting was created by Alain DURDU from </a:t>
            </a:r>
            <a:r>
              <a:rPr lang="en-US" b="1" dirty="0"/>
              <a:t>CREATION ET HARMONIE</a:t>
            </a:r>
            <a:r>
              <a:rPr lang="en-US" dirty="0"/>
              <a:t>, using objects donated by Aline BLANC, Brigitte BOUTHENET, Denis CHOMARD, Roland MARIUS, Jean-Pierre MOITEAUX, and several other items acquired by the </a:t>
            </a:r>
            <a:r>
              <a:rPr lang="en-US" b="1" dirty="0"/>
              <a:t>town of Les Arcs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The </a:t>
            </a:r>
            <a:r>
              <a:rPr lang="en-US" i="1" dirty="0" err="1"/>
              <a:t>panetière</a:t>
            </a:r>
            <a:r>
              <a:rPr lang="en-US" dirty="0"/>
              <a:t> (traditional bread cabinet) was restored by Alexander and Maria BONELLO from </a:t>
            </a:r>
            <a:r>
              <a:rPr lang="en-US" b="1" dirty="0"/>
              <a:t>SHABBY CHIC WORLD RELOOKING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Switches allow you to play recordings of recipes read by Henri GREGOIRE, Josiane BONNAUD, Stéphane PIAT, Raphaëlle RAINERO, Léonie, and Lucie from the association </a:t>
            </a:r>
            <a:r>
              <a:rPr lang="en-US" b="1" dirty="0"/>
              <a:t>LA PASTORALE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PRESS THE SWITCHES AND LISTEN</a:t>
            </a:r>
          </a:p>
          <a:p>
            <a:endParaRPr lang="fr-FR" dirty="0"/>
          </a:p>
          <a:p>
            <a:r>
              <a:rPr lang="en-US" b="1" dirty="0"/>
              <a:t>PLEASE ONLY TOUCH THE SWITCHES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Props1.xml><?xml version="1.0" encoding="utf-8"?>
<ds:datastoreItem xmlns:ds="http://schemas.openxmlformats.org/officeDocument/2006/customXml" ds:itemID="{CAA51C77-422D-4233-AD69-69BC002C2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1d66-8d75-45a4-ba12-0db0231e7e37"/>
    <ds:schemaRef ds:uri="6538d20f-93ff-4039-a7dd-c92ecb85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F00EF-B3B1-474B-AE6A-C05CF8D6821E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c4941d66-8d75-45a4-ba12-0db0231e7e37"/>
    <ds:schemaRef ds:uri="http://schemas.microsoft.com/office/2006/documentManagement/types"/>
    <ds:schemaRef ds:uri="http://schemas.microsoft.com/office/infopath/2007/PartnerControls"/>
    <ds:schemaRef ds:uri="6538d20f-93ff-4039-a7dd-c92ecb85ad2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152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24</cp:revision>
  <dcterms:created xsi:type="dcterms:W3CDTF">2025-09-19T06:40:01Z</dcterms:created>
  <dcterms:modified xsi:type="dcterms:W3CDTF">2025-11-03T12:17:43Z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