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56" r:id="rId5"/>
  </p:sldIdLst>
  <p:sldSz cx="5148263" cy="197993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D7C3"/>
    <a:srgbClr val="FBEDD1"/>
    <a:srgbClr val="9B4941"/>
    <a:srgbClr val="985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84" autoAdjust="0"/>
    <p:restoredTop sz="94660"/>
  </p:normalViewPr>
  <p:slideViewPr>
    <p:cSldViewPr snapToGrid="0">
      <p:cViewPr varScale="1">
        <p:scale>
          <a:sx n="35" d="100"/>
          <a:sy n="35" d="100"/>
        </p:scale>
        <p:origin x="4272"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386120" y="3240303"/>
            <a:ext cx="4376024" cy="6893090"/>
          </a:xfrm>
        </p:spPr>
        <p:txBody>
          <a:bodyPr anchor="b"/>
          <a:lstStyle>
            <a:lvl1pPr algn="ctr">
              <a:defRPr sz="3378"/>
            </a:lvl1pPr>
          </a:lstStyle>
          <a:p>
            <a:r>
              <a:rPr lang="fr-FR"/>
              <a:t>Modifiez le style du titre</a:t>
            </a:r>
            <a:endParaRPr lang="en-US" dirty="0"/>
          </a:p>
        </p:txBody>
      </p:sp>
      <p:sp>
        <p:nvSpPr>
          <p:cNvPr id="3" name="Subtitle 2"/>
          <p:cNvSpPr>
            <a:spLocks noGrp="1"/>
          </p:cNvSpPr>
          <p:nvPr>
            <p:ph type="subTitle" idx="1"/>
          </p:nvPr>
        </p:nvSpPr>
        <p:spPr>
          <a:xfrm>
            <a:off x="643533" y="10399217"/>
            <a:ext cx="3861197" cy="4780246"/>
          </a:xfrm>
        </p:spPr>
        <p:txBody>
          <a:bodyPr/>
          <a:lstStyle>
            <a:lvl1pPr marL="0" indent="0" algn="ctr">
              <a:buNone/>
              <a:defRPr sz="1351"/>
            </a:lvl1pPr>
            <a:lvl2pPr marL="257404" indent="0" algn="ctr">
              <a:buNone/>
              <a:defRPr sz="1126"/>
            </a:lvl2pPr>
            <a:lvl3pPr marL="514807" indent="0" algn="ctr">
              <a:buNone/>
              <a:defRPr sz="1013"/>
            </a:lvl3pPr>
            <a:lvl4pPr marL="772211" indent="0" algn="ctr">
              <a:buNone/>
              <a:defRPr sz="901"/>
            </a:lvl4pPr>
            <a:lvl5pPr marL="1029614" indent="0" algn="ctr">
              <a:buNone/>
              <a:defRPr sz="901"/>
            </a:lvl5pPr>
            <a:lvl6pPr marL="1287018" indent="0" algn="ctr">
              <a:buNone/>
              <a:defRPr sz="901"/>
            </a:lvl6pPr>
            <a:lvl7pPr marL="1544422" indent="0" algn="ctr">
              <a:buNone/>
              <a:defRPr sz="901"/>
            </a:lvl7pPr>
            <a:lvl8pPr marL="1801825" indent="0" algn="ctr">
              <a:buNone/>
              <a:defRPr sz="901"/>
            </a:lvl8pPr>
            <a:lvl9pPr marL="2059229" indent="0" algn="ctr">
              <a:buNone/>
              <a:defRPr sz="901"/>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84175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471913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84226" y="1054129"/>
            <a:ext cx="1110094" cy="1677899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353944" y="1054129"/>
            <a:ext cx="3265929" cy="1677899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78435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542648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51262" y="4936081"/>
            <a:ext cx="4440377" cy="8235957"/>
          </a:xfrm>
        </p:spPr>
        <p:txBody>
          <a:bodyPr anchor="b"/>
          <a:lstStyle>
            <a:lvl1pPr>
              <a:defRPr sz="3378"/>
            </a:lvl1pPr>
          </a:lstStyle>
          <a:p>
            <a:r>
              <a:rPr lang="fr-FR"/>
              <a:t>Modifiez le style du titre</a:t>
            </a:r>
            <a:endParaRPr lang="en-US" dirty="0"/>
          </a:p>
        </p:txBody>
      </p:sp>
      <p:sp>
        <p:nvSpPr>
          <p:cNvPr id="3" name="Text Placeholder 2"/>
          <p:cNvSpPr>
            <a:spLocks noGrp="1"/>
          </p:cNvSpPr>
          <p:nvPr>
            <p:ph type="body" idx="1"/>
          </p:nvPr>
        </p:nvSpPr>
        <p:spPr>
          <a:xfrm>
            <a:off x="351262" y="13249954"/>
            <a:ext cx="4440377" cy="4331095"/>
          </a:xfrm>
        </p:spPr>
        <p:txBody>
          <a:bodyPr/>
          <a:lstStyle>
            <a:lvl1pPr marL="0" indent="0">
              <a:buNone/>
              <a:defRPr sz="1351">
                <a:solidFill>
                  <a:schemeClr val="tx1">
                    <a:tint val="82000"/>
                  </a:schemeClr>
                </a:solidFill>
              </a:defRPr>
            </a:lvl1pPr>
            <a:lvl2pPr marL="257404" indent="0">
              <a:buNone/>
              <a:defRPr sz="1126">
                <a:solidFill>
                  <a:schemeClr val="tx1">
                    <a:tint val="82000"/>
                  </a:schemeClr>
                </a:solidFill>
              </a:defRPr>
            </a:lvl2pPr>
            <a:lvl3pPr marL="514807" indent="0">
              <a:buNone/>
              <a:defRPr sz="1013">
                <a:solidFill>
                  <a:schemeClr val="tx1">
                    <a:tint val="82000"/>
                  </a:schemeClr>
                </a:solidFill>
              </a:defRPr>
            </a:lvl3pPr>
            <a:lvl4pPr marL="772211" indent="0">
              <a:buNone/>
              <a:defRPr sz="901">
                <a:solidFill>
                  <a:schemeClr val="tx1">
                    <a:tint val="82000"/>
                  </a:schemeClr>
                </a:solidFill>
              </a:defRPr>
            </a:lvl4pPr>
            <a:lvl5pPr marL="1029614" indent="0">
              <a:buNone/>
              <a:defRPr sz="901">
                <a:solidFill>
                  <a:schemeClr val="tx1">
                    <a:tint val="82000"/>
                  </a:schemeClr>
                </a:solidFill>
              </a:defRPr>
            </a:lvl5pPr>
            <a:lvl6pPr marL="1287018" indent="0">
              <a:buNone/>
              <a:defRPr sz="901">
                <a:solidFill>
                  <a:schemeClr val="tx1">
                    <a:tint val="82000"/>
                  </a:schemeClr>
                </a:solidFill>
              </a:defRPr>
            </a:lvl6pPr>
            <a:lvl7pPr marL="1544422" indent="0">
              <a:buNone/>
              <a:defRPr sz="901">
                <a:solidFill>
                  <a:schemeClr val="tx1">
                    <a:tint val="82000"/>
                  </a:schemeClr>
                </a:solidFill>
              </a:defRPr>
            </a:lvl7pPr>
            <a:lvl8pPr marL="1801825" indent="0">
              <a:buNone/>
              <a:defRPr sz="901">
                <a:solidFill>
                  <a:schemeClr val="tx1">
                    <a:tint val="82000"/>
                  </a:schemeClr>
                </a:solidFill>
              </a:defRPr>
            </a:lvl8pPr>
            <a:lvl9pPr marL="2059229" indent="0">
              <a:buNone/>
              <a:defRPr sz="901">
                <a:solidFill>
                  <a:schemeClr val="tx1">
                    <a:tint val="82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A7AD578-B369-497F-9320-C2D3F783410C}" type="datetimeFigureOut">
              <a:rPr lang="fr-FR" smtClean="0"/>
              <a:t>07/10/2025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495652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353943" y="5270647"/>
            <a:ext cx="2188012" cy="125624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2606308" y="5270647"/>
            <a:ext cx="2188012" cy="1256247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18068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354614" y="1054134"/>
            <a:ext cx="4440377" cy="3826949"/>
          </a:xfrm>
        </p:spPr>
        <p:txBody>
          <a:bodyPr/>
          <a:lstStyle/>
          <a:p>
            <a:r>
              <a:rPr lang="fr-FR"/>
              <a:t>Modifiez le style du titre</a:t>
            </a:r>
            <a:endParaRPr lang="en-US" dirty="0"/>
          </a:p>
        </p:txBody>
      </p:sp>
      <p:sp>
        <p:nvSpPr>
          <p:cNvPr id="3" name="Text Placeholder 2"/>
          <p:cNvSpPr>
            <a:spLocks noGrp="1"/>
          </p:cNvSpPr>
          <p:nvPr>
            <p:ph type="body" idx="1"/>
          </p:nvPr>
        </p:nvSpPr>
        <p:spPr>
          <a:xfrm>
            <a:off x="354614" y="4853580"/>
            <a:ext cx="2177956" cy="2378664"/>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4" name="Content Placeholder 3"/>
          <p:cNvSpPr>
            <a:spLocks noGrp="1"/>
          </p:cNvSpPr>
          <p:nvPr>
            <p:ph sz="half" idx="2"/>
          </p:nvPr>
        </p:nvSpPr>
        <p:spPr>
          <a:xfrm>
            <a:off x="354614" y="7232244"/>
            <a:ext cx="2177956" cy="106375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2606309" y="4853580"/>
            <a:ext cx="2188682" cy="2378664"/>
          </a:xfrm>
        </p:spPr>
        <p:txBody>
          <a:bodyPr anchor="b"/>
          <a:lstStyle>
            <a:lvl1pPr marL="0" indent="0">
              <a:buNone/>
              <a:defRPr sz="1351" b="1"/>
            </a:lvl1pPr>
            <a:lvl2pPr marL="257404" indent="0">
              <a:buNone/>
              <a:defRPr sz="1126" b="1"/>
            </a:lvl2pPr>
            <a:lvl3pPr marL="514807" indent="0">
              <a:buNone/>
              <a:defRPr sz="1013" b="1"/>
            </a:lvl3pPr>
            <a:lvl4pPr marL="772211" indent="0">
              <a:buNone/>
              <a:defRPr sz="901" b="1"/>
            </a:lvl4pPr>
            <a:lvl5pPr marL="1029614" indent="0">
              <a:buNone/>
              <a:defRPr sz="901" b="1"/>
            </a:lvl5pPr>
            <a:lvl6pPr marL="1287018" indent="0">
              <a:buNone/>
              <a:defRPr sz="901" b="1"/>
            </a:lvl6pPr>
            <a:lvl7pPr marL="1544422" indent="0">
              <a:buNone/>
              <a:defRPr sz="901" b="1"/>
            </a:lvl7pPr>
            <a:lvl8pPr marL="1801825" indent="0">
              <a:buNone/>
              <a:defRPr sz="901" b="1"/>
            </a:lvl8pPr>
            <a:lvl9pPr marL="2059229" indent="0">
              <a:buNone/>
              <a:defRPr sz="901" b="1"/>
            </a:lvl9pPr>
          </a:lstStyle>
          <a:p>
            <a:pPr lvl="0"/>
            <a:r>
              <a:rPr lang="fr-FR"/>
              <a:t>Cliquez pour modifier les styles du texte du masque</a:t>
            </a:r>
          </a:p>
        </p:txBody>
      </p:sp>
      <p:sp>
        <p:nvSpPr>
          <p:cNvPr id="6" name="Content Placeholder 5"/>
          <p:cNvSpPr>
            <a:spLocks noGrp="1"/>
          </p:cNvSpPr>
          <p:nvPr>
            <p:ph sz="quarter" idx="4"/>
          </p:nvPr>
        </p:nvSpPr>
        <p:spPr>
          <a:xfrm>
            <a:off x="2606309" y="7232244"/>
            <a:ext cx="2188682" cy="1063754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A7AD578-B369-497F-9320-C2D3F783410C}" type="datetimeFigureOut">
              <a:rPr lang="fr-FR" smtClean="0"/>
              <a:t>07/10/2025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14555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A7AD578-B369-497F-9320-C2D3F783410C}" type="datetimeFigureOut">
              <a:rPr lang="fr-FR" smtClean="0"/>
              <a:t>07/10/2025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175271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AD578-B369-497F-9320-C2D3F783410C}" type="datetimeFigureOut">
              <a:rPr lang="fr-FR" smtClean="0"/>
              <a:t>07/10/2025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68294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319953"/>
            <a:ext cx="1660449" cy="4619837"/>
          </a:xfrm>
        </p:spPr>
        <p:txBody>
          <a:bodyPr anchor="b"/>
          <a:lstStyle>
            <a:lvl1pPr>
              <a:defRPr sz="1802"/>
            </a:lvl1pPr>
          </a:lstStyle>
          <a:p>
            <a:r>
              <a:rPr lang="fr-FR"/>
              <a:t>Modifiez le style du titre</a:t>
            </a:r>
            <a:endParaRPr lang="en-US" dirty="0"/>
          </a:p>
        </p:txBody>
      </p:sp>
      <p:sp>
        <p:nvSpPr>
          <p:cNvPr id="3" name="Content Placeholder 2"/>
          <p:cNvSpPr>
            <a:spLocks noGrp="1"/>
          </p:cNvSpPr>
          <p:nvPr>
            <p:ph idx="1"/>
          </p:nvPr>
        </p:nvSpPr>
        <p:spPr>
          <a:xfrm>
            <a:off x="2188682" y="2850737"/>
            <a:ext cx="2606308" cy="14070336"/>
          </a:xfrm>
        </p:spPr>
        <p:txBody>
          <a:bodyPr/>
          <a:lstStyle>
            <a:lvl1pPr>
              <a:defRPr sz="1802"/>
            </a:lvl1pPr>
            <a:lvl2pPr>
              <a:defRPr sz="1576"/>
            </a:lvl2pPr>
            <a:lvl3pPr>
              <a:defRPr sz="1351"/>
            </a:lvl3pPr>
            <a:lvl4pPr>
              <a:defRPr sz="1126"/>
            </a:lvl4pPr>
            <a:lvl5pPr>
              <a:defRPr sz="1126"/>
            </a:lvl5pPr>
            <a:lvl6pPr>
              <a:defRPr sz="1126"/>
            </a:lvl6pPr>
            <a:lvl7pPr>
              <a:defRPr sz="1126"/>
            </a:lvl7pPr>
            <a:lvl8pPr>
              <a:defRPr sz="1126"/>
            </a:lvl8pPr>
            <a:lvl9pPr>
              <a:defRPr sz="1126"/>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54614" y="5939790"/>
            <a:ext cx="1660449" cy="11004196"/>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356368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54614" y="1319953"/>
            <a:ext cx="1660449" cy="4619837"/>
          </a:xfrm>
        </p:spPr>
        <p:txBody>
          <a:bodyPr anchor="b"/>
          <a:lstStyle>
            <a:lvl1pPr>
              <a:defRPr sz="1802"/>
            </a:lvl1pPr>
          </a:lstStyle>
          <a:p>
            <a:r>
              <a:rPr lang="fr-FR"/>
              <a:t>Modifiez le style du titre</a:t>
            </a:r>
            <a:endParaRPr lang="en-US" dirty="0"/>
          </a:p>
        </p:txBody>
      </p:sp>
      <p:sp>
        <p:nvSpPr>
          <p:cNvPr id="3" name="Picture Placeholder 2"/>
          <p:cNvSpPr>
            <a:spLocks noGrp="1" noChangeAspect="1"/>
          </p:cNvSpPr>
          <p:nvPr>
            <p:ph type="pic" idx="1"/>
          </p:nvPr>
        </p:nvSpPr>
        <p:spPr>
          <a:xfrm>
            <a:off x="2188682" y="2850737"/>
            <a:ext cx="2606308" cy="14070336"/>
          </a:xfrm>
        </p:spPr>
        <p:txBody>
          <a:bodyPr anchor="t"/>
          <a:lstStyle>
            <a:lvl1pPr marL="0" indent="0">
              <a:buNone/>
              <a:defRPr sz="1802"/>
            </a:lvl1pPr>
            <a:lvl2pPr marL="257404" indent="0">
              <a:buNone/>
              <a:defRPr sz="1576"/>
            </a:lvl2pPr>
            <a:lvl3pPr marL="514807" indent="0">
              <a:buNone/>
              <a:defRPr sz="1351"/>
            </a:lvl3pPr>
            <a:lvl4pPr marL="772211" indent="0">
              <a:buNone/>
              <a:defRPr sz="1126"/>
            </a:lvl4pPr>
            <a:lvl5pPr marL="1029614" indent="0">
              <a:buNone/>
              <a:defRPr sz="1126"/>
            </a:lvl5pPr>
            <a:lvl6pPr marL="1287018" indent="0">
              <a:buNone/>
              <a:defRPr sz="1126"/>
            </a:lvl6pPr>
            <a:lvl7pPr marL="1544422" indent="0">
              <a:buNone/>
              <a:defRPr sz="1126"/>
            </a:lvl7pPr>
            <a:lvl8pPr marL="1801825" indent="0">
              <a:buNone/>
              <a:defRPr sz="1126"/>
            </a:lvl8pPr>
            <a:lvl9pPr marL="2059229" indent="0">
              <a:buNone/>
              <a:defRPr sz="1126"/>
            </a:lvl9pPr>
          </a:lstStyle>
          <a:p>
            <a:r>
              <a:rPr lang="fr-FR"/>
              <a:t>Cliquez sur l'icône pour ajouter une image</a:t>
            </a:r>
            <a:endParaRPr lang="en-US" dirty="0"/>
          </a:p>
        </p:txBody>
      </p:sp>
      <p:sp>
        <p:nvSpPr>
          <p:cNvPr id="4" name="Text Placeholder 3"/>
          <p:cNvSpPr>
            <a:spLocks noGrp="1"/>
          </p:cNvSpPr>
          <p:nvPr>
            <p:ph type="body" sz="half" idx="2"/>
          </p:nvPr>
        </p:nvSpPr>
        <p:spPr>
          <a:xfrm>
            <a:off x="354614" y="5939790"/>
            <a:ext cx="1660449" cy="11004196"/>
          </a:xfrm>
        </p:spPr>
        <p:txBody>
          <a:bodyPr/>
          <a:lstStyle>
            <a:lvl1pPr marL="0" indent="0">
              <a:buNone/>
              <a:defRPr sz="901"/>
            </a:lvl1pPr>
            <a:lvl2pPr marL="257404" indent="0">
              <a:buNone/>
              <a:defRPr sz="788"/>
            </a:lvl2pPr>
            <a:lvl3pPr marL="514807" indent="0">
              <a:buNone/>
              <a:defRPr sz="676"/>
            </a:lvl3pPr>
            <a:lvl4pPr marL="772211" indent="0">
              <a:buNone/>
              <a:defRPr sz="563"/>
            </a:lvl4pPr>
            <a:lvl5pPr marL="1029614" indent="0">
              <a:buNone/>
              <a:defRPr sz="563"/>
            </a:lvl5pPr>
            <a:lvl6pPr marL="1287018" indent="0">
              <a:buNone/>
              <a:defRPr sz="563"/>
            </a:lvl6pPr>
            <a:lvl7pPr marL="1544422" indent="0">
              <a:buNone/>
              <a:defRPr sz="563"/>
            </a:lvl7pPr>
            <a:lvl8pPr marL="1801825" indent="0">
              <a:buNone/>
              <a:defRPr sz="563"/>
            </a:lvl8pPr>
            <a:lvl9pPr marL="2059229" indent="0">
              <a:buNone/>
              <a:defRPr sz="563"/>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A7AD578-B369-497F-9320-C2D3F783410C}" type="datetimeFigureOut">
              <a:rPr lang="fr-FR" smtClean="0"/>
              <a:t>07/10/2025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620B59F-2457-4D8F-9723-F934BF6CC0AB}" type="slidenum">
              <a:rPr lang="fr-FR" smtClean="0"/>
              <a:t>‹N°›</a:t>
            </a:fld>
            <a:endParaRPr lang="fr-FR"/>
          </a:p>
        </p:txBody>
      </p:sp>
    </p:spTree>
    <p:extLst>
      <p:ext uri="{BB962C8B-B14F-4D97-AF65-F5344CB8AC3E}">
        <p14:creationId xmlns:p14="http://schemas.microsoft.com/office/powerpoint/2010/main" val="2136245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3943" y="1054134"/>
            <a:ext cx="4440377" cy="3826949"/>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353943" y="5270647"/>
            <a:ext cx="4440377" cy="1256247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353943" y="18351022"/>
            <a:ext cx="1158359" cy="1054129"/>
          </a:xfrm>
          <a:prstGeom prst="rect">
            <a:avLst/>
          </a:prstGeom>
        </p:spPr>
        <p:txBody>
          <a:bodyPr vert="horz" lIns="91440" tIns="45720" rIns="91440" bIns="45720" rtlCol="0" anchor="ctr"/>
          <a:lstStyle>
            <a:lvl1pPr algn="l">
              <a:defRPr sz="676">
                <a:solidFill>
                  <a:schemeClr val="tx1">
                    <a:tint val="82000"/>
                  </a:schemeClr>
                </a:solidFill>
              </a:defRPr>
            </a:lvl1pPr>
          </a:lstStyle>
          <a:p>
            <a:fld id="{3A7AD578-B369-497F-9320-C2D3F783410C}" type="datetimeFigureOut">
              <a:rPr lang="fr-FR" smtClean="0"/>
              <a:t>07/10/2025</a:t>
            </a:fld>
            <a:endParaRPr lang="fr-FR"/>
          </a:p>
        </p:txBody>
      </p:sp>
      <p:sp>
        <p:nvSpPr>
          <p:cNvPr id="5" name="Footer Placeholder 4"/>
          <p:cNvSpPr>
            <a:spLocks noGrp="1"/>
          </p:cNvSpPr>
          <p:nvPr>
            <p:ph type="ftr" sz="quarter" idx="3"/>
          </p:nvPr>
        </p:nvSpPr>
        <p:spPr>
          <a:xfrm>
            <a:off x="1705362" y="18351022"/>
            <a:ext cx="1737539" cy="1054129"/>
          </a:xfrm>
          <a:prstGeom prst="rect">
            <a:avLst/>
          </a:prstGeom>
        </p:spPr>
        <p:txBody>
          <a:bodyPr vert="horz" lIns="91440" tIns="45720" rIns="91440" bIns="45720" rtlCol="0" anchor="ctr"/>
          <a:lstStyle>
            <a:lvl1pPr algn="ctr">
              <a:defRPr sz="676">
                <a:solidFill>
                  <a:schemeClr val="tx1">
                    <a:tint val="82000"/>
                  </a:schemeClr>
                </a:solidFill>
              </a:defRPr>
            </a:lvl1pPr>
          </a:lstStyle>
          <a:p>
            <a:endParaRPr lang="fr-FR"/>
          </a:p>
        </p:txBody>
      </p:sp>
      <p:sp>
        <p:nvSpPr>
          <p:cNvPr id="6" name="Slide Number Placeholder 5"/>
          <p:cNvSpPr>
            <a:spLocks noGrp="1"/>
          </p:cNvSpPr>
          <p:nvPr>
            <p:ph type="sldNum" sz="quarter" idx="4"/>
          </p:nvPr>
        </p:nvSpPr>
        <p:spPr>
          <a:xfrm>
            <a:off x="3635961" y="18351022"/>
            <a:ext cx="1158359" cy="1054129"/>
          </a:xfrm>
          <a:prstGeom prst="rect">
            <a:avLst/>
          </a:prstGeom>
        </p:spPr>
        <p:txBody>
          <a:bodyPr vert="horz" lIns="91440" tIns="45720" rIns="91440" bIns="45720" rtlCol="0" anchor="ctr"/>
          <a:lstStyle>
            <a:lvl1pPr algn="r">
              <a:defRPr sz="676">
                <a:solidFill>
                  <a:schemeClr val="tx1">
                    <a:tint val="82000"/>
                  </a:schemeClr>
                </a:solidFill>
              </a:defRPr>
            </a:lvl1pPr>
          </a:lstStyle>
          <a:p>
            <a:fld id="{F620B59F-2457-4D8F-9723-F934BF6CC0AB}" type="slidenum">
              <a:rPr lang="fr-FR" smtClean="0"/>
              <a:t>‹N°›</a:t>
            </a:fld>
            <a:endParaRPr lang="fr-FR"/>
          </a:p>
        </p:txBody>
      </p:sp>
    </p:spTree>
    <p:extLst>
      <p:ext uri="{BB962C8B-B14F-4D97-AF65-F5344CB8AC3E}">
        <p14:creationId xmlns:p14="http://schemas.microsoft.com/office/powerpoint/2010/main" val="117352413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514807" rtl="0" eaLnBrk="1" latinLnBrk="0" hangingPunct="1">
        <a:lnSpc>
          <a:spcPct val="90000"/>
        </a:lnSpc>
        <a:spcBef>
          <a:spcPct val="0"/>
        </a:spcBef>
        <a:buNone/>
        <a:defRPr sz="2477" kern="1200">
          <a:solidFill>
            <a:schemeClr val="tx1"/>
          </a:solidFill>
          <a:latin typeface="+mj-lt"/>
          <a:ea typeface="+mj-ea"/>
          <a:cs typeface="+mj-cs"/>
        </a:defRPr>
      </a:lvl1pPr>
    </p:titleStyle>
    <p:bodyStyle>
      <a:lvl1pPr marL="128702" indent="-128702" algn="l" defTabSz="514807" rtl="0" eaLnBrk="1" latinLnBrk="0" hangingPunct="1">
        <a:lnSpc>
          <a:spcPct val="90000"/>
        </a:lnSpc>
        <a:spcBef>
          <a:spcPts val="563"/>
        </a:spcBef>
        <a:buFont typeface="Arial" panose="020B0604020202020204" pitchFamily="34" charset="0"/>
        <a:buChar char="•"/>
        <a:defRPr sz="1576" kern="1200">
          <a:solidFill>
            <a:schemeClr val="tx1"/>
          </a:solidFill>
          <a:latin typeface="+mn-lt"/>
          <a:ea typeface="+mn-ea"/>
          <a:cs typeface="+mn-cs"/>
        </a:defRPr>
      </a:lvl1pPr>
      <a:lvl2pPr marL="386105" indent="-128702" algn="l" defTabSz="514807" rtl="0" eaLnBrk="1" latinLnBrk="0" hangingPunct="1">
        <a:lnSpc>
          <a:spcPct val="90000"/>
        </a:lnSpc>
        <a:spcBef>
          <a:spcPts val="282"/>
        </a:spcBef>
        <a:buFont typeface="Arial" panose="020B0604020202020204" pitchFamily="34" charset="0"/>
        <a:buChar char="•"/>
        <a:defRPr sz="1351" kern="1200">
          <a:solidFill>
            <a:schemeClr val="tx1"/>
          </a:solidFill>
          <a:latin typeface="+mn-lt"/>
          <a:ea typeface="+mn-ea"/>
          <a:cs typeface="+mn-cs"/>
        </a:defRPr>
      </a:lvl2pPr>
      <a:lvl3pPr marL="643509" indent="-128702" algn="l" defTabSz="514807" rtl="0" eaLnBrk="1" latinLnBrk="0" hangingPunct="1">
        <a:lnSpc>
          <a:spcPct val="90000"/>
        </a:lnSpc>
        <a:spcBef>
          <a:spcPts val="282"/>
        </a:spcBef>
        <a:buFont typeface="Arial" panose="020B0604020202020204" pitchFamily="34" charset="0"/>
        <a:buChar char="•"/>
        <a:defRPr sz="1126" kern="1200">
          <a:solidFill>
            <a:schemeClr val="tx1"/>
          </a:solidFill>
          <a:latin typeface="+mn-lt"/>
          <a:ea typeface="+mn-ea"/>
          <a:cs typeface="+mn-cs"/>
        </a:defRPr>
      </a:lvl3pPr>
      <a:lvl4pPr marL="90091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4pPr>
      <a:lvl5pPr marL="1158316"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5pPr>
      <a:lvl6pPr marL="1415720"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6pPr>
      <a:lvl7pPr marL="1673123"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7pPr>
      <a:lvl8pPr marL="1930527"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8pPr>
      <a:lvl9pPr marL="2187931" indent="-128702" algn="l" defTabSz="514807" rtl="0" eaLnBrk="1" latinLnBrk="0" hangingPunct="1">
        <a:lnSpc>
          <a:spcPct val="90000"/>
        </a:lnSpc>
        <a:spcBef>
          <a:spcPts val="282"/>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807" rtl="0" eaLnBrk="1" latinLnBrk="0" hangingPunct="1">
        <a:defRPr sz="1013" kern="1200">
          <a:solidFill>
            <a:schemeClr val="tx1"/>
          </a:solidFill>
          <a:latin typeface="+mn-lt"/>
          <a:ea typeface="+mn-ea"/>
          <a:cs typeface="+mn-cs"/>
        </a:defRPr>
      </a:lvl1pPr>
      <a:lvl2pPr marL="257404" algn="l" defTabSz="514807" rtl="0" eaLnBrk="1" latinLnBrk="0" hangingPunct="1">
        <a:defRPr sz="1013" kern="1200">
          <a:solidFill>
            <a:schemeClr val="tx1"/>
          </a:solidFill>
          <a:latin typeface="+mn-lt"/>
          <a:ea typeface="+mn-ea"/>
          <a:cs typeface="+mn-cs"/>
        </a:defRPr>
      </a:lvl2pPr>
      <a:lvl3pPr marL="514807" algn="l" defTabSz="514807" rtl="0" eaLnBrk="1" latinLnBrk="0" hangingPunct="1">
        <a:defRPr sz="1013" kern="1200">
          <a:solidFill>
            <a:schemeClr val="tx1"/>
          </a:solidFill>
          <a:latin typeface="+mn-lt"/>
          <a:ea typeface="+mn-ea"/>
          <a:cs typeface="+mn-cs"/>
        </a:defRPr>
      </a:lvl3pPr>
      <a:lvl4pPr marL="772211" algn="l" defTabSz="514807" rtl="0" eaLnBrk="1" latinLnBrk="0" hangingPunct="1">
        <a:defRPr sz="1013" kern="1200">
          <a:solidFill>
            <a:schemeClr val="tx1"/>
          </a:solidFill>
          <a:latin typeface="+mn-lt"/>
          <a:ea typeface="+mn-ea"/>
          <a:cs typeface="+mn-cs"/>
        </a:defRPr>
      </a:lvl4pPr>
      <a:lvl5pPr marL="1029614" algn="l" defTabSz="514807" rtl="0" eaLnBrk="1" latinLnBrk="0" hangingPunct="1">
        <a:defRPr sz="1013" kern="1200">
          <a:solidFill>
            <a:schemeClr val="tx1"/>
          </a:solidFill>
          <a:latin typeface="+mn-lt"/>
          <a:ea typeface="+mn-ea"/>
          <a:cs typeface="+mn-cs"/>
        </a:defRPr>
      </a:lvl5pPr>
      <a:lvl6pPr marL="1287018" algn="l" defTabSz="514807" rtl="0" eaLnBrk="1" latinLnBrk="0" hangingPunct="1">
        <a:defRPr sz="1013" kern="1200">
          <a:solidFill>
            <a:schemeClr val="tx1"/>
          </a:solidFill>
          <a:latin typeface="+mn-lt"/>
          <a:ea typeface="+mn-ea"/>
          <a:cs typeface="+mn-cs"/>
        </a:defRPr>
      </a:lvl6pPr>
      <a:lvl7pPr marL="1544422" algn="l" defTabSz="514807" rtl="0" eaLnBrk="1" latinLnBrk="0" hangingPunct="1">
        <a:defRPr sz="1013" kern="1200">
          <a:solidFill>
            <a:schemeClr val="tx1"/>
          </a:solidFill>
          <a:latin typeface="+mn-lt"/>
          <a:ea typeface="+mn-ea"/>
          <a:cs typeface="+mn-cs"/>
        </a:defRPr>
      </a:lvl7pPr>
      <a:lvl8pPr marL="1801825" algn="l" defTabSz="514807" rtl="0" eaLnBrk="1" latinLnBrk="0" hangingPunct="1">
        <a:defRPr sz="1013" kern="1200">
          <a:solidFill>
            <a:schemeClr val="tx1"/>
          </a:solidFill>
          <a:latin typeface="+mn-lt"/>
          <a:ea typeface="+mn-ea"/>
          <a:cs typeface="+mn-cs"/>
        </a:defRPr>
      </a:lvl8pPr>
      <a:lvl9pPr marL="2059229" algn="l" defTabSz="51480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acebook.com/villelesarcssurargens" TargetMode="External"/><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hyperlink" Target="https://www.mairie-les-arcs-sur-argens.fr/" TargetMode="External"/><Relationship Id="rId10" Type="http://schemas.openxmlformats.org/officeDocument/2006/relationships/hyperlink" Target="https://www.facebook.com/bastidesaintececile" TargetMode="External"/><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ABBDF5-E007-9467-345C-0B74052C3613}"/>
              </a:ext>
            </a:extLst>
          </p:cNvPr>
          <p:cNvSpPr/>
          <p:nvPr/>
        </p:nvSpPr>
        <p:spPr>
          <a:xfrm>
            <a:off x="5" y="7587"/>
            <a:ext cx="5148263" cy="1805070"/>
          </a:xfrm>
          <a:prstGeom prst="rect">
            <a:avLst/>
          </a:prstGeom>
          <a:solidFill>
            <a:srgbClr val="E3D7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238" dirty="0"/>
          </a:p>
        </p:txBody>
      </p:sp>
      <p:cxnSp>
        <p:nvCxnSpPr>
          <p:cNvPr id="6" name="Connecteur droit 5">
            <a:extLst>
              <a:ext uri="{FF2B5EF4-FFF2-40B4-BE49-F238E27FC236}">
                <a16:creationId xmlns:a16="http://schemas.microsoft.com/office/drawing/2014/main" id="{54A0B436-B541-9C56-12C7-1A0A32C5043A}"/>
              </a:ext>
            </a:extLst>
          </p:cNvPr>
          <p:cNvCxnSpPr>
            <a:cxnSpLocks/>
          </p:cNvCxnSpPr>
          <p:nvPr/>
        </p:nvCxnSpPr>
        <p:spPr>
          <a:xfrm>
            <a:off x="6" y="1812657"/>
            <a:ext cx="5148263" cy="0"/>
          </a:xfrm>
          <a:prstGeom prst="line">
            <a:avLst/>
          </a:prstGeom>
          <a:ln w="5715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ZoneTexte 10">
            <a:extLst>
              <a:ext uri="{FF2B5EF4-FFF2-40B4-BE49-F238E27FC236}">
                <a16:creationId xmlns:a16="http://schemas.microsoft.com/office/drawing/2014/main" id="{9CB4ADC1-BA53-61B9-5760-A4BEE66586B1}"/>
              </a:ext>
            </a:extLst>
          </p:cNvPr>
          <p:cNvSpPr txBox="1"/>
          <p:nvPr/>
        </p:nvSpPr>
        <p:spPr>
          <a:xfrm rot="20963889">
            <a:off x="1154955" y="617737"/>
            <a:ext cx="3038110" cy="584775"/>
          </a:xfrm>
          <a:prstGeom prst="rect">
            <a:avLst/>
          </a:prstGeom>
          <a:noFill/>
        </p:spPr>
        <p:txBody>
          <a:bodyPr wrap="square" rtlCol="0">
            <a:spAutoFit/>
          </a:bodyPr>
          <a:lstStyle/>
          <a:p>
            <a:r>
              <a:rPr lang="fr-FR" sz="3200" dirty="0">
                <a:latin typeface="STXingkai" panose="020B0503020204020204" pitchFamily="2" charset="-122"/>
                <a:ea typeface="STXingkai" panose="020B0503020204020204" pitchFamily="2" charset="-122"/>
              </a:rPr>
              <a:t>Sainte </a:t>
            </a:r>
            <a:r>
              <a:rPr lang="fr-FR" sz="3200" dirty="0" err="1">
                <a:latin typeface="STXingkai" panose="020B0503020204020204" pitchFamily="2" charset="-122"/>
                <a:ea typeface="STXingkai" panose="020B0503020204020204" pitchFamily="2" charset="-122"/>
              </a:rPr>
              <a:t>Cecile</a:t>
            </a:r>
            <a:endParaRPr lang="fr-FR" sz="3200" dirty="0">
              <a:latin typeface="STXingkai" panose="020B0503020204020204" pitchFamily="2" charset="-122"/>
              <a:ea typeface="STXingkai" panose="020B0503020204020204" pitchFamily="2" charset="-122"/>
            </a:endParaRPr>
          </a:p>
        </p:txBody>
      </p:sp>
      <p:pic>
        <p:nvPicPr>
          <p:cNvPr id="3" name="Image 2" descr="Une image contenant texte, Police, noir, blanc&#10;&#10;Le contenu généré par l’IA peut être incorrect.">
            <a:extLst>
              <a:ext uri="{FF2B5EF4-FFF2-40B4-BE49-F238E27FC236}">
                <a16:creationId xmlns:a16="http://schemas.microsoft.com/office/drawing/2014/main" id="{7DA2698D-F6D6-0810-871B-0BA26B7805D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01450" y="134705"/>
            <a:ext cx="4145632" cy="1163606"/>
          </a:xfrm>
          <a:prstGeom prst="rect">
            <a:avLst/>
          </a:prstGeom>
        </p:spPr>
      </p:pic>
      <p:pic>
        <p:nvPicPr>
          <p:cNvPr id="7" name="Image 6" descr="Une image contenant Graphique, Emblème, symbole, écusson&#10;&#10;Le contenu généré par l’IA peut être incorrect.">
            <a:extLst>
              <a:ext uri="{FF2B5EF4-FFF2-40B4-BE49-F238E27FC236}">
                <a16:creationId xmlns:a16="http://schemas.microsoft.com/office/drawing/2014/main" id="{B5CE71F8-F038-09E7-084A-968C1F43E3C1}"/>
              </a:ext>
            </a:extLst>
          </p:cNvPr>
          <p:cNvPicPr>
            <a:picLocks noChangeAspect="1"/>
          </p:cNvPicPr>
          <p:nvPr/>
        </p:nvPicPr>
        <p:blipFill>
          <a:blip r:embed="rId4">
            <a:extLst>
              <a:ext uri="{28A0092B-C50C-407E-A947-70E740481C1C}">
                <a14:useLocalDpi xmlns:a14="http://schemas.microsoft.com/office/drawing/2010/main" val="0"/>
              </a:ext>
            </a:extLst>
          </a:blip>
          <a:srcRect l="3037" r="78445" b="19475"/>
          <a:stretch>
            <a:fillRect/>
          </a:stretch>
        </p:blipFill>
        <p:spPr>
          <a:xfrm>
            <a:off x="2197319" y="1357972"/>
            <a:ext cx="953382" cy="1163606"/>
          </a:xfrm>
          <a:prstGeom prst="rect">
            <a:avLst/>
          </a:prstGeom>
        </p:spPr>
      </p:pic>
      <p:sp>
        <p:nvSpPr>
          <p:cNvPr id="8" name="ZoneTexte 7">
            <a:extLst>
              <a:ext uri="{FF2B5EF4-FFF2-40B4-BE49-F238E27FC236}">
                <a16:creationId xmlns:a16="http://schemas.microsoft.com/office/drawing/2014/main" id="{A177D729-28C7-578A-8968-8860B55E7D8B}"/>
              </a:ext>
            </a:extLst>
          </p:cNvPr>
          <p:cNvSpPr txBox="1"/>
          <p:nvPr/>
        </p:nvSpPr>
        <p:spPr>
          <a:xfrm>
            <a:off x="2" y="2430264"/>
            <a:ext cx="5148263" cy="584775"/>
          </a:xfrm>
          <a:prstGeom prst="rect">
            <a:avLst/>
          </a:prstGeom>
          <a:noFill/>
        </p:spPr>
        <p:txBody>
          <a:bodyPr wrap="square" rtlCol="0">
            <a:spAutoFit/>
          </a:bodyPr>
          <a:lstStyle/>
          <a:p>
            <a:pPr algn="ctr"/>
            <a:r>
              <a:rPr lang="en-US" sz="3200" dirty="0">
                <a:latin typeface="Baguet Script" panose="00000500000000000000" pitchFamily="2" charset="0"/>
              </a:rPr>
              <a:t>The wheel chamber</a:t>
            </a:r>
            <a:endParaRPr lang="fr-FR" sz="3200" dirty="0">
              <a:latin typeface="Baguet Script" panose="00000500000000000000" pitchFamily="2" charset="0"/>
            </a:endParaRPr>
          </a:p>
        </p:txBody>
      </p:sp>
      <p:pic>
        <p:nvPicPr>
          <p:cNvPr id="5" name="Image 4" descr="Une image contenant texte, capture d’écran, conception&#10;&#10;Le contenu généré par l’IA peut être incorrect.">
            <a:hlinkClick r:id="rId5"/>
            <a:extLst>
              <a:ext uri="{FF2B5EF4-FFF2-40B4-BE49-F238E27FC236}">
                <a16:creationId xmlns:a16="http://schemas.microsoft.com/office/drawing/2014/main" id="{B92985A6-6A36-EF17-342D-6FFDBCF2140B}"/>
              </a:ext>
            </a:extLst>
          </p:cNvPr>
          <p:cNvPicPr>
            <a:picLocks noChangeAspect="1"/>
          </p:cNvPicPr>
          <p:nvPr/>
        </p:nvPicPr>
        <p:blipFill>
          <a:blip r:embed="rId6">
            <a:extLst>
              <a:ext uri="{28A0092B-C50C-407E-A947-70E740481C1C}">
                <a14:useLocalDpi xmlns:a14="http://schemas.microsoft.com/office/drawing/2010/main" val="0"/>
              </a:ext>
            </a:extLst>
          </a:blip>
          <a:srcRect t="26184"/>
          <a:stretch>
            <a:fillRect/>
          </a:stretch>
        </p:blipFill>
        <p:spPr>
          <a:xfrm>
            <a:off x="3803" y="17613834"/>
            <a:ext cx="5148263" cy="2174822"/>
          </a:xfrm>
          <a:prstGeom prst="rect">
            <a:avLst/>
          </a:prstGeom>
        </p:spPr>
      </p:pic>
      <p:sp>
        <p:nvSpPr>
          <p:cNvPr id="13" name="ZoneTexte 12">
            <a:hlinkClick r:id="rId5"/>
            <a:extLst>
              <a:ext uri="{FF2B5EF4-FFF2-40B4-BE49-F238E27FC236}">
                <a16:creationId xmlns:a16="http://schemas.microsoft.com/office/drawing/2014/main" id="{33085B5F-0B7A-3D62-7B7D-6428A1F9DA56}"/>
              </a:ext>
            </a:extLst>
          </p:cNvPr>
          <p:cNvSpPr txBox="1"/>
          <p:nvPr/>
        </p:nvSpPr>
        <p:spPr>
          <a:xfrm>
            <a:off x="1770191" y="18126963"/>
            <a:ext cx="2239107" cy="646331"/>
          </a:xfrm>
          <a:prstGeom prst="rect">
            <a:avLst/>
          </a:prstGeom>
          <a:noFill/>
        </p:spPr>
        <p:txBody>
          <a:bodyPr wrap="square" rtlCol="0">
            <a:spAutoFit/>
          </a:bodyPr>
          <a:lstStyle/>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Find all our news on the site of the Arcs town hall</a:t>
            </a:r>
          </a:p>
          <a:p>
            <a:pPr algn="ctr"/>
            <a:r>
              <a:rPr lang="en-US" sz="1200" dirty="0">
                <a:solidFill>
                  <a:schemeClr val="bg1"/>
                </a:solidFill>
                <a:latin typeface="Calibri" panose="020F0502020204030204" pitchFamily="34" charset="0"/>
                <a:ea typeface="Calibri" panose="020F0502020204030204" pitchFamily="34" charset="0"/>
                <a:cs typeface="Calibri" panose="020F0502020204030204" pitchFamily="34" charset="0"/>
              </a:rPr>
              <a:t>here </a:t>
            </a:r>
            <a:endParaRPr lang="fr-FR" sz="12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6" name="Image 15" descr="Une image contenant croquis, dessin, noir et blanc, silhouette&#10;&#10;Le contenu généré par l’IA peut être incorrect.">
            <a:extLst>
              <a:ext uri="{FF2B5EF4-FFF2-40B4-BE49-F238E27FC236}">
                <a16:creationId xmlns:a16="http://schemas.microsoft.com/office/drawing/2014/main" id="{5E9C6F6B-6368-FAC8-D730-034DA3E97160}"/>
              </a:ext>
            </a:extLst>
          </p:cNvPr>
          <p:cNvPicPr>
            <a:picLocks noChangeAspect="1"/>
          </p:cNvPicPr>
          <p:nvPr/>
        </p:nvPicPr>
        <p:blipFill>
          <a:blip r:embed="rId7">
            <a:extLst>
              <a:ext uri="{28A0092B-C50C-407E-A947-70E740481C1C}">
                <a14:useLocalDpi xmlns:a14="http://schemas.microsoft.com/office/drawing/2010/main" val="0"/>
              </a:ext>
            </a:extLst>
          </a:blip>
          <a:srcRect b="56399"/>
          <a:stretch>
            <a:fillRect/>
          </a:stretch>
        </p:blipFill>
        <p:spPr>
          <a:xfrm>
            <a:off x="6" y="16842362"/>
            <a:ext cx="5148263" cy="1284601"/>
          </a:xfrm>
          <a:prstGeom prst="rect">
            <a:avLst/>
          </a:prstGeom>
        </p:spPr>
      </p:pic>
      <p:pic>
        <p:nvPicPr>
          <p:cNvPr id="18" name="Image 17" descr="Une image contenant logo, symbole, Graphique, conception&#10;&#10;Le contenu généré par l’IA peut être incorrect.">
            <a:hlinkClick r:id="rId8"/>
            <a:extLst>
              <a:ext uri="{FF2B5EF4-FFF2-40B4-BE49-F238E27FC236}">
                <a16:creationId xmlns:a16="http://schemas.microsoft.com/office/drawing/2014/main" id="{0E492736-049B-48F6-86E1-438C20800F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6906405"/>
            <a:ext cx="452866" cy="342197"/>
          </a:xfrm>
          <a:prstGeom prst="rect">
            <a:avLst/>
          </a:prstGeom>
        </p:spPr>
      </p:pic>
      <p:pic>
        <p:nvPicPr>
          <p:cNvPr id="19" name="Image 18" descr="Une image contenant logo, symbole, Graphique, conception&#10;&#10;Le contenu généré par l’IA peut être incorrect.">
            <a:hlinkClick r:id="rId10"/>
            <a:extLst>
              <a:ext uri="{FF2B5EF4-FFF2-40B4-BE49-F238E27FC236}">
                <a16:creationId xmlns:a16="http://schemas.microsoft.com/office/drawing/2014/main" id="{1D2FF73C-DF40-4515-039F-154A79FF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9345" y="17260120"/>
            <a:ext cx="452866" cy="342197"/>
          </a:xfrm>
          <a:prstGeom prst="rect">
            <a:avLst/>
          </a:prstGeom>
        </p:spPr>
      </p:pic>
      <p:sp>
        <p:nvSpPr>
          <p:cNvPr id="20" name="ZoneTexte 19">
            <a:hlinkClick r:id="rId8"/>
            <a:extLst>
              <a:ext uri="{FF2B5EF4-FFF2-40B4-BE49-F238E27FC236}">
                <a16:creationId xmlns:a16="http://schemas.microsoft.com/office/drawing/2014/main" id="{E2324C47-AD39-4B64-9B3C-48DF42D6BF8D}"/>
              </a:ext>
            </a:extLst>
          </p:cNvPr>
          <p:cNvSpPr txBox="1"/>
          <p:nvPr/>
        </p:nvSpPr>
        <p:spPr>
          <a:xfrm>
            <a:off x="3773157" y="16906405"/>
            <a:ext cx="732392" cy="276999"/>
          </a:xfrm>
          <a:prstGeom prst="rect">
            <a:avLst/>
          </a:prstGeom>
          <a:noFill/>
        </p:spPr>
        <p:txBody>
          <a:bodyPr wrap="square" rtlCol="0">
            <a:spAutoFit/>
          </a:bodyPr>
          <a:lstStyle/>
          <a:p>
            <a:pPr algn="ctr"/>
            <a:r>
              <a:rPr lang="fr-FR" sz="600" dirty="0">
                <a:solidFill>
                  <a:srgbClr val="3D5B99"/>
                </a:solidFill>
              </a:rPr>
              <a:t>Les Arcs sur Argens</a:t>
            </a:r>
          </a:p>
        </p:txBody>
      </p:sp>
      <p:sp>
        <p:nvSpPr>
          <p:cNvPr id="21" name="ZoneTexte 20">
            <a:hlinkClick r:id="rId10"/>
            <a:extLst>
              <a:ext uri="{FF2B5EF4-FFF2-40B4-BE49-F238E27FC236}">
                <a16:creationId xmlns:a16="http://schemas.microsoft.com/office/drawing/2014/main" id="{1C0F1E2A-316C-2E7E-2462-9B934C7FFD16}"/>
              </a:ext>
            </a:extLst>
          </p:cNvPr>
          <p:cNvSpPr txBox="1"/>
          <p:nvPr/>
        </p:nvSpPr>
        <p:spPr>
          <a:xfrm>
            <a:off x="3773157" y="17292718"/>
            <a:ext cx="732392" cy="276999"/>
          </a:xfrm>
          <a:prstGeom prst="rect">
            <a:avLst/>
          </a:prstGeom>
          <a:noFill/>
        </p:spPr>
        <p:txBody>
          <a:bodyPr wrap="square" rtlCol="0">
            <a:spAutoFit/>
          </a:bodyPr>
          <a:lstStyle/>
          <a:p>
            <a:pPr algn="ctr"/>
            <a:r>
              <a:rPr lang="fr-FR" sz="600" dirty="0">
                <a:solidFill>
                  <a:srgbClr val="3D5B99"/>
                </a:solidFill>
              </a:rPr>
              <a:t>Bastide Sainte </a:t>
            </a:r>
          </a:p>
          <a:p>
            <a:pPr algn="ctr"/>
            <a:r>
              <a:rPr lang="fr-FR" sz="600" dirty="0">
                <a:solidFill>
                  <a:srgbClr val="3D5B99"/>
                </a:solidFill>
              </a:rPr>
              <a:t>Cécile</a:t>
            </a:r>
          </a:p>
        </p:txBody>
      </p:sp>
      <p:pic>
        <p:nvPicPr>
          <p:cNvPr id="15" name="Image 14">
            <a:extLst>
              <a:ext uri="{FF2B5EF4-FFF2-40B4-BE49-F238E27FC236}">
                <a16:creationId xmlns:a16="http://schemas.microsoft.com/office/drawing/2014/main" id="{5A378CE6-444B-C9DD-C5D8-D01AD87487EE}"/>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97727" y="3491108"/>
            <a:ext cx="3840355" cy="2768183"/>
          </a:xfrm>
          <a:prstGeom prst="rect">
            <a:avLst/>
          </a:prstGeom>
        </p:spPr>
      </p:pic>
      <p:sp>
        <p:nvSpPr>
          <p:cNvPr id="22" name="ZoneTexte 21">
            <a:extLst>
              <a:ext uri="{FF2B5EF4-FFF2-40B4-BE49-F238E27FC236}">
                <a16:creationId xmlns:a16="http://schemas.microsoft.com/office/drawing/2014/main" id="{3B70F727-1384-8328-C9C1-1E2F2117D3B3}"/>
              </a:ext>
            </a:extLst>
          </p:cNvPr>
          <p:cNvSpPr txBox="1"/>
          <p:nvPr/>
        </p:nvSpPr>
        <p:spPr>
          <a:xfrm>
            <a:off x="3802" y="6720587"/>
            <a:ext cx="5144459" cy="8679299"/>
          </a:xfrm>
          <a:prstGeom prst="rect">
            <a:avLst/>
          </a:prstGeom>
          <a:noFill/>
        </p:spPr>
        <p:txBody>
          <a:bodyPr wrap="square" rtlCol="0">
            <a:spAutoFit/>
          </a:bodyPr>
          <a:lstStyle/>
          <a:p>
            <a:r>
              <a:rPr lang="en-US" dirty="0"/>
              <a:t>Here you are above the wheel chamber which drove all Sainte Cécile’s mills. </a:t>
            </a:r>
            <a:endParaRPr lang="fr-FR" dirty="0"/>
          </a:p>
          <a:p>
            <a:r>
              <a:rPr lang="en-US" dirty="0"/>
              <a:t> </a:t>
            </a:r>
            <a:endParaRPr lang="fr-FR" dirty="0"/>
          </a:p>
          <a:p>
            <a:r>
              <a:rPr lang="en-US" dirty="0"/>
              <a:t>Generally, hydraulic mills used vertical wheels, that is to say, big wheels rotating on their axes called main axis and transforming water energy into mechanical energy. It could be top, chest, or bottom wheels.</a:t>
            </a:r>
            <a:endParaRPr lang="fr-FR" dirty="0"/>
          </a:p>
          <a:p>
            <a:r>
              <a:rPr lang="en-US" dirty="0"/>
              <a:t> </a:t>
            </a:r>
            <a:endParaRPr lang="fr-FR" dirty="0"/>
          </a:p>
          <a:p>
            <a:r>
              <a:rPr lang="en-US" dirty="0"/>
              <a:t> </a:t>
            </a:r>
            <a:endParaRPr lang="fr-FR" dirty="0"/>
          </a:p>
          <a:p>
            <a:r>
              <a:rPr lang="en-US" dirty="0"/>
              <a:t>It is a bucket wheel from the top that is mentioned in the archives in 1907: it was 7 meters (22.96 feet) in diameter.</a:t>
            </a:r>
            <a:endParaRPr lang="fr-FR" dirty="0"/>
          </a:p>
          <a:p>
            <a:r>
              <a:rPr lang="en-US" dirty="0"/>
              <a:t> </a:t>
            </a:r>
            <a:endParaRPr lang="fr-FR" dirty="0"/>
          </a:p>
          <a:p>
            <a:r>
              <a:rPr lang="en-US" dirty="0"/>
              <a:t>Now, go back in time: let yourself be transported in 1907 and watch the wheel turn.</a:t>
            </a:r>
            <a:endParaRPr lang="fr-FR" dirty="0"/>
          </a:p>
          <a:p>
            <a:r>
              <a:rPr lang="en-US" dirty="0"/>
              <a:t> </a:t>
            </a:r>
            <a:endParaRPr lang="fr-FR" dirty="0"/>
          </a:p>
          <a:p>
            <a:r>
              <a:rPr lang="en-US" dirty="0"/>
              <a:t>The top wheel is a bucket wheel supplied by the top: small buckets fill up step by step and it’s the weight of the liquid that turns the wheel. It is the most high-performance of the three. It can even work with a light water flow.</a:t>
            </a:r>
            <a:endParaRPr lang="fr-FR" dirty="0"/>
          </a:p>
          <a:p>
            <a:r>
              <a:rPr lang="en-US" dirty="0"/>
              <a:t> </a:t>
            </a:r>
            <a:endParaRPr lang="fr-FR" dirty="0"/>
          </a:p>
          <a:p>
            <a:r>
              <a:rPr lang="en-US" dirty="0"/>
              <a:t> </a:t>
            </a:r>
            <a:endParaRPr lang="fr-FR" dirty="0"/>
          </a:p>
          <a:p>
            <a:r>
              <a:rPr lang="en-US" dirty="0"/>
              <a:t>The bottom wheel is a waterwheel, it’s the waterpower that pushes the flat paddles and turns the wheel. The yield of this type of wheel doesn’t exceed 20%.</a:t>
            </a:r>
            <a:endParaRPr lang="fr-FR" dirty="0"/>
          </a:p>
          <a:p>
            <a:r>
              <a:rPr lang="en-US" dirty="0"/>
              <a:t> </a:t>
            </a:r>
            <a:endParaRPr lang="fr-FR" dirty="0"/>
          </a:p>
          <a:p>
            <a:r>
              <a:rPr lang="en-US" dirty="0"/>
              <a:t>The chest wheel is also called a sidewheel. It’s a bucket wheel supplied halfway up.</a:t>
            </a:r>
            <a:endParaRPr lang="fr-FR" dirty="0"/>
          </a:p>
        </p:txBody>
      </p:sp>
    </p:spTree>
    <p:extLst>
      <p:ext uri="{BB962C8B-B14F-4D97-AF65-F5344CB8AC3E}">
        <p14:creationId xmlns:p14="http://schemas.microsoft.com/office/powerpoint/2010/main" val="26582108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hème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F085D686CF584888CCFA74644102A4" ma:contentTypeVersion="15" ma:contentTypeDescription="Crée un document." ma:contentTypeScope="" ma:versionID="b92079a9b245831b27e5e81df1a458fa">
  <xsd:schema xmlns:xsd="http://www.w3.org/2001/XMLSchema" xmlns:xs="http://www.w3.org/2001/XMLSchema" xmlns:p="http://schemas.microsoft.com/office/2006/metadata/properties" xmlns:ns2="c4941d66-8d75-45a4-ba12-0db0231e7e37" xmlns:ns3="6538d20f-93ff-4039-a7dd-c92ecb85ad2f" targetNamespace="http://schemas.microsoft.com/office/2006/metadata/properties" ma:root="true" ma:fieldsID="828b651f6d300e1339690e3e7d43aa09" ns2:_="" ns3:_="">
    <xsd:import namespace="c4941d66-8d75-45a4-ba12-0db0231e7e37"/>
    <xsd:import namespace="6538d20f-93ff-4039-a7dd-c92ecb85ad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41d66-8d75-45a4-ba12-0db0231e7e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38d20f-93ff-4039-a7dd-c92ecb85ad2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59de843-7928-4235-b23f-2d7895f76a0c}" ma:internalName="TaxCatchAll" ma:showField="CatchAllData" ma:web="6538d20f-93ff-4039-a7dd-c92ecb85ad2f">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4941d66-8d75-45a4-ba12-0db0231e7e37">
      <Terms xmlns="http://schemas.microsoft.com/office/infopath/2007/PartnerControls"/>
    </lcf76f155ced4ddcb4097134ff3c332f>
    <TaxCatchAll xmlns="6538d20f-93ff-4039-a7dd-c92ecb85ad2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AC8DBB-5ECE-41F3-9722-D2985006BAED}"/>
</file>

<file path=customXml/itemProps2.xml><?xml version="1.0" encoding="utf-8"?>
<ds:datastoreItem xmlns:ds="http://schemas.openxmlformats.org/officeDocument/2006/customXml" ds:itemID="{D33F00EF-B3B1-474B-AE6A-C05CF8D6821E}">
  <ds:schemaRefs>
    <ds:schemaRef ds:uri="http://purl.org/dc/elements/1.1/"/>
    <ds:schemaRef ds:uri="http://schemas.microsoft.com/office/2006/documentManagement/types"/>
    <ds:schemaRef ds:uri="43590ac0-9243-467b-ab7d-a880e2fba6e9"/>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 ds:uri="f4c7469f-ea08-4a28-abbd-883824f19f6c"/>
    <ds:schemaRef ds:uri="http://schemas.microsoft.com/office/2006/metadata/properties"/>
  </ds:schemaRefs>
</ds:datastoreItem>
</file>

<file path=customXml/itemProps3.xml><?xml version="1.0" encoding="utf-8"?>
<ds:datastoreItem xmlns:ds="http://schemas.openxmlformats.org/officeDocument/2006/customXml" ds:itemID="{3543CB0A-6FD2-40D5-9457-F6CDD68EBD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153</TotalTime>
  <Words>233</Words>
  <Application>Microsoft Office PowerPoint</Application>
  <PresentationFormat>Personnalisé</PresentationFormat>
  <Paragraphs>22</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STXingkai</vt:lpstr>
      <vt:lpstr>Aptos</vt:lpstr>
      <vt:lpstr>Aptos Display</vt:lpstr>
      <vt:lpstr>Arial</vt:lpstr>
      <vt:lpstr>Baguet Script</vt:lpstr>
      <vt:lpstr>Calibri</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COLLET Laurene</dc:creator>
  <cp:lastModifiedBy>COLLET Laurene</cp:lastModifiedBy>
  <cp:revision>34</cp:revision>
  <dcterms:created xsi:type="dcterms:W3CDTF">2025-09-19T06:40:01Z</dcterms:created>
  <dcterms:modified xsi:type="dcterms:W3CDTF">2025-10-07T11:46:33Z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0x010100F0F085D686CF584888CCFA74644102A4</vt:lpwstr>
  </property>
</Properties>
</file>