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-1" y="2361358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centrifuge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21" y="2907223"/>
            <a:ext cx="3840357" cy="27681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285930" y="5754866"/>
            <a:ext cx="477615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Fruits are ground by adjustable gap blades and paste is kneaded and then put in a powerful centrifuge that directly separates </a:t>
            </a:r>
            <a:r>
              <a:rPr lang="en-US" dirty="0" err="1"/>
              <a:t>grignons</a:t>
            </a:r>
            <a:r>
              <a:rPr lang="en-US" dirty="0"/>
              <a:t>* from oil and water.</a:t>
            </a:r>
            <a:endParaRPr lang="fr-FR" dirty="0"/>
          </a:p>
          <a:p>
            <a:r>
              <a:rPr lang="en-US" dirty="0"/>
              <a:t>This mixture is subjected to an acceleration and, under the effect of rotation a centrifugal force is applied: liquids are expelled towards the walls, and oil (less dense than water) separates from water. </a:t>
            </a:r>
            <a:endParaRPr lang="fr-FR" dirty="0"/>
          </a:p>
          <a:p>
            <a:r>
              <a:rPr lang="en-US" dirty="0"/>
              <a:t> </a:t>
            </a:r>
            <a:endParaRPr lang="fr-FR" dirty="0"/>
          </a:p>
          <a:p>
            <a:r>
              <a:rPr lang="en-US" dirty="0"/>
              <a:t>The origin of the word centrifuge comes from the Latin words ‘centrum’ which means “center” and ‘</a:t>
            </a:r>
            <a:r>
              <a:rPr lang="en-US" dirty="0" err="1"/>
              <a:t>fugere</a:t>
            </a:r>
            <a:r>
              <a:rPr lang="en-US" dirty="0"/>
              <a:t>’ which means “flee”. The salad spinner for example is a centrifuge: when you spin, a centrifugal force is applied to the contents (water + salad). Salad leaves are blocked by the basket side but the water goes through the holes and is ejected on the basket sides.</a:t>
            </a:r>
            <a:endParaRPr lang="fr-FR" dirty="0"/>
          </a:p>
          <a:p>
            <a:r>
              <a:rPr lang="en-US" dirty="0"/>
              <a:t> </a:t>
            </a:r>
            <a:endParaRPr lang="fr-FR" dirty="0"/>
          </a:p>
          <a:p>
            <a:r>
              <a:rPr lang="en-US" sz="1400" dirty="0"/>
              <a:t>*</a:t>
            </a:r>
            <a:r>
              <a:rPr lang="en-US" sz="1400" dirty="0" err="1"/>
              <a:t>grignons</a:t>
            </a:r>
            <a:r>
              <a:rPr lang="en-US" sz="1400" dirty="0"/>
              <a:t> are residues of skins, pulps, and pits.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Props1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C85E4-36EF-4116-90C3-707FBC41A483}"/>
</file>

<file path=customXml/itemProps3.xml><?xml version="1.0" encoding="utf-8"?>
<ds:datastoreItem xmlns:ds="http://schemas.openxmlformats.org/officeDocument/2006/customXml" ds:itemID="{D33F00EF-B3B1-474B-AE6A-C05CF8D6821E}">
  <ds:schemaRefs>
    <ds:schemaRef ds:uri="http://schemas.openxmlformats.org/package/2006/metadata/core-properties"/>
    <ds:schemaRef ds:uri="http://www.w3.org/XML/1998/namespace"/>
    <ds:schemaRef ds:uri="43590ac0-9243-467b-ab7d-a880e2fba6e9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f4c7469f-ea08-4a28-abbd-883824f19f6c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182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30</cp:revision>
  <dcterms:created xsi:type="dcterms:W3CDTF">2025-09-19T06:40:01Z</dcterms:created>
  <dcterms:modified xsi:type="dcterms:W3CDTF">2025-10-07T11:40:18Z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