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1482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0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356703"/>
            <a:ext cx="4376024" cy="501340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563446"/>
            <a:ext cx="3861197" cy="3476717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9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66678"/>
            <a:ext cx="1110094" cy="122035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66678"/>
            <a:ext cx="3265929" cy="122035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3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590057"/>
            <a:ext cx="4440377" cy="5990088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636813"/>
            <a:ext cx="4440377" cy="31500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33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74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66681"/>
            <a:ext cx="4440377" cy="27833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530053"/>
            <a:ext cx="2177956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260078"/>
            <a:ext cx="2177956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530053"/>
            <a:ext cx="2188682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260078"/>
            <a:ext cx="2188682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1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073367"/>
            <a:ext cx="2606308" cy="10233485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79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073367"/>
            <a:ext cx="2606308" cy="10233485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6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66681"/>
            <a:ext cx="444037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833390"/>
            <a:ext cx="444037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3346867"/>
            <a:ext cx="173753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4000"/>
            <a:ext cx="5148263" cy="1805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809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614146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488212"/>
            <a:ext cx="514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guet Script" panose="00000500000000000000" pitchFamily="2" charset="0"/>
              </a:rPr>
              <a:t>Vestiges of the olive-growing activity in Les Arcs in antiquity</a:t>
            </a:r>
            <a:endParaRPr lang="fr-FR" sz="28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2221390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6" y="12734519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1449918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513962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867676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11513962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1900275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3" y="3576946"/>
            <a:ext cx="3840357" cy="27681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186053" y="6710362"/>
            <a:ext cx="47761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During the Gallo-Roman period the Oppida are </a:t>
            </a:r>
            <a:r>
              <a:rPr lang="en-US" dirty="0" err="1"/>
              <a:t>abandonned</a:t>
            </a:r>
            <a:r>
              <a:rPr lang="en-US" dirty="0"/>
              <a:t> for the plains.  Numerous farms set up near the ‘via Julia Augusta per </a:t>
            </a:r>
            <a:r>
              <a:rPr lang="en-US" dirty="0" err="1"/>
              <a:t>alpes</a:t>
            </a:r>
            <a:r>
              <a:rPr lang="en-US" dirty="0"/>
              <a:t> </a:t>
            </a:r>
            <a:r>
              <a:rPr lang="en-US" dirty="0" err="1"/>
              <a:t>maritimas</a:t>
            </a:r>
            <a:r>
              <a:rPr lang="en-US" dirty="0"/>
              <a:t>’, more commonly known as the Aurelian Way that linked Italy to the Var and crossed Les Arcs. </a:t>
            </a:r>
            <a:endParaRPr lang="fr-FR" dirty="0"/>
          </a:p>
          <a:p>
            <a:pPr algn="just"/>
            <a:r>
              <a:rPr lang="en-US" dirty="0"/>
              <a:t>The local archaeological excavations revealed several masonry or mortar vats evoking wine and oil production. Moreover, a press counterweight was discovered in the </a:t>
            </a:r>
            <a:r>
              <a:rPr lang="en-US" dirty="0" err="1"/>
              <a:t>Maïme</a:t>
            </a:r>
            <a:r>
              <a:rPr lang="en-US" dirty="0"/>
              <a:t> district. It used to lower the press lever. </a:t>
            </a:r>
            <a:endParaRPr lang="fr-FR" dirty="0"/>
          </a:p>
          <a:p>
            <a:pPr algn="just"/>
            <a:r>
              <a:rPr lang="en-US" dirty="0"/>
              <a:t>Finally, new vats and a hydraulic mill were discovered in the Saint-Pierre and </a:t>
            </a:r>
            <a:r>
              <a:rPr lang="en-US" dirty="0" err="1"/>
              <a:t>Laurons</a:t>
            </a:r>
            <a:r>
              <a:rPr lang="en-US" dirty="0"/>
              <a:t> districts. The difference in depth between vats and their arrangement suggests an arrangement related to the decantation of a liquid, probably oil.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Props1.xml><?xml version="1.0" encoding="utf-8"?>
<ds:datastoreItem xmlns:ds="http://schemas.openxmlformats.org/officeDocument/2006/customXml" ds:itemID="{67081718-85DD-4085-B2E3-9FF6F23FCEB6}"/>
</file>

<file path=customXml/itemProps2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F00EF-B3B1-474B-AE6A-C05CF8D6821E}">
  <ds:schemaRefs>
    <ds:schemaRef ds:uri="http://schemas.microsoft.com/office/2006/metadata/properties"/>
    <ds:schemaRef ds:uri="http://schemas.microsoft.com/office/infopath/2007/PartnerControls"/>
    <ds:schemaRef ds:uri="f4c7469f-ea08-4a28-abbd-883824f19f6c"/>
    <ds:schemaRef ds:uri="43590ac0-9243-467b-ab7d-a880e2fba6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152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23</cp:revision>
  <dcterms:created xsi:type="dcterms:W3CDTF">2025-09-19T06:40:01Z</dcterms:created>
  <dcterms:modified xsi:type="dcterms:W3CDTF">2025-10-07T11:39:47Z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