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5148263" cy="125999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5" d="100"/>
          <a:sy n="35" d="100"/>
        </p:scale>
        <p:origin x="14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2062083"/>
            <a:ext cx="4376024" cy="4386662"/>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6617911"/>
            <a:ext cx="3861197" cy="3042080"/>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13558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794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670833"/>
            <a:ext cx="1110094" cy="1067790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670833"/>
            <a:ext cx="3265929" cy="106779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39861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91142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3141251"/>
            <a:ext cx="4440377" cy="5241244"/>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8432079"/>
            <a:ext cx="4440377" cy="2756246"/>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10557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3354163"/>
            <a:ext cx="2188012" cy="79945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3354163"/>
            <a:ext cx="2188012" cy="79945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0975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670836"/>
            <a:ext cx="4440377" cy="2435415"/>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3088748"/>
            <a:ext cx="2177956" cy="151374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4602496"/>
            <a:ext cx="2177956" cy="676957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3088748"/>
            <a:ext cx="2188682" cy="1513748"/>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4602496"/>
            <a:ext cx="2188682" cy="676957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0284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85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60825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839999"/>
            <a:ext cx="1660449" cy="2939997"/>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1814168"/>
            <a:ext cx="2606308" cy="8954158"/>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3779996"/>
            <a:ext cx="1660449" cy="700291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3965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839999"/>
            <a:ext cx="1660449" cy="2939997"/>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1814168"/>
            <a:ext cx="2606308" cy="8954158"/>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3779996"/>
            <a:ext cx="1660449" cy="7002911"/>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1750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670836"/>
            <a:ext cx="4440377" cy="243541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3354163"/>
            <a:ext cx="4440377" cy="799457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1678325"/>
            <a:ext cx="1158359" cy="670833"/>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1678325"/>
            <a:ext cx="1737539" cy="670833"/>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1678325"/>
            <a:ext cx="1158359" cy="670833"/>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332273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0" y="0"/>
            <a:ext cx="5148263" cy="180507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0" y="1805070"/>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0145"/>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27118"/>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0384"/>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0" y="2484211"/>
            <a:ext cx="5148263" cy="1077218"/>
          </a:xfrm>
          <a:prstGeom prst="rect">
            <a:avLst/>
          </a:prstGeom>
          <a:noFill/>
        </p:spPr>
        <p:txBody>
          <a:bodyPr wrap="square" rtlCol="0">
            <a:spAutoFit/>
          </a:bodyPr>
          <a:lstStyle/>
          <a:p>
            <a:pPr algn="ctr"/>
            <a:r>
              <a:rPr lang="en-US" sz="3200" dirty="0">
                <a:latin typeface="Baguet Script" panose="00000500000000000000" pitchFamily="2" charset="0"/>
              </a:rPr>
              <a:t>The iron age and the most ancient mill stone of Les Arcs </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7" y="10425165"/>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5" y="10938294"/>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0" y="9653693"/>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9717737"/>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0071451"/>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6" y="9717737"/>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0104050"/>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descr="Une image contenant texte, légume, fruit&#10;&#10;Le contenu généré par l’IA peut être incorrect.">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3952" y="3572946"/>
            <a:ext cx="3840358" cy="2768184"/>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86052" y="6706361"/>
            <a:ext cx="4776159" cy="2308324"/>
          </a:xfrm>
          <a:prstGeom prst="rect">
            <a:avLst/>
          </a:prstGeom>
          <a:noFill/>
        </p:spPr>
        <p:txBody>
          <a:bodyPr wrap="square" rtlCol="0">
            <a:spAutoFit/>
          </a:bodyPr>
          <a:lstStyle/>
          <a:p>
            <a:pPr algn="just"/>
            <a:r>
              <a:rPr lang="en-US" dirty="0"/>
              <a:t>Numerous millstones from the Iron Age were discovered in the town forest, especially in the oppida (fortified habitats located at height). The Castel Diol’s millstone and its rhyolite wheel (displayed here) dated from the 5th century before B.C. are one of the oldest testimonials of the use of a millstone in town.</a:t>
            </a:r>
            <a:endParaRPr lang="fr-FR" dirty="0"/>
          </a:p>
          <a:p>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Props1.xml><?xml version="1.0" encoding="utf-8"?>
<ds:datastoreItem xmlns:ds="http://schemas.openxmlformats.org/officeDocument/2006/customXml" ds:itemID="{CAA51C77-422D-4233-AD69-69BC002C2D1A}"/>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D33F00EF-B3B1-474B-AE6A-C05CF8D6821E}">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95</Words>
  <Application>Microsoft Office PowerPoint</Application>
  <PresentationFormat>Personnalisé</PresentationFormat>
  <Paragraphs>8</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22</cp:revision>
  <dcterms:created xsi:type="dcterms:W3CDTF">2025-09-19T06:40:01Z</dcterms:created>
  <dcterms:modified xsi:type="dcterms:W3CDTF">2025-10-07T11:39:18Z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